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60" r:id="rId3"/>
    <p:sldId id="259" r:id="rId4"/>
    <p:sldId id="258" r:id="rId5"/>
    <p:sldId id="261" r:id="rId6"/>
    <p:sldId id="262" r:id="rId7"/>
    <p:sldId id="269"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showGuides="1">
      <p:cViewPr varScale="1">
        <p:scale>
          <a:sx n="74" d="100"/>
          <a:sy n="74" d="100"/>
        </p:scale>
        <p:origin x="3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24896-6DC6-47F9-A23B-2B73999FA17D}" type="doc">
      <dgm:prSet loTypeId="urn:microsoft.com/office/officeart/2005/8/layout/hierarchy2" loCatId="hierarchy" qsTypeId="urn:microsoft.com/office/officeart/2005/8/quickstyle/simple3" qsCatId="simple" csTypeId="urn:microsoft.com/office/officeart/2005/8/colors/accent0_2" csCatId="mainScheme" phldr="1"/>
      <dgm:spPr/>
      <dgm:t>
        <a:bodyPr/>
        <a:lstStyle/>
        <a:p>
          <a:endParaRPr lang="es-ES"/>
        </a:p>
      </dgm:t>
    </dgm:pt>
    <dgm:pt modelId="{8A406B52-2BE6-4B7B-83CB-5B31A37A5BFC}">
      <dgm:prSet phldrT="[Texto]" custT="1"/>
      <dgm:spPr/>
      <dgm:t>
        <a:bodyPr/>
        <a:lstStyle/>
        <a:p>
          <a:r>
            <a:rPr lang="es-ES" sz="2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INDAGACIÓN </a:t>
          </a:r>
          <a:r>
            <a:rPr lang="es-ES" sz="2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E </a:t>
          </a:r>
          <a:r>
            <a:rPr lang="es-ES" sz="2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INVESTIGACIÓN</a:t>
          </a:r>
          <a:endParaRPr lang="es-E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endParaRPr>
        </a:p>
      </dgm:t>
    </dgm:pt>
    <dgm:pt modelId="{61E5BBA6-ACCB-47AE-96C2-6C79101909C9}" type="parTrans" cxnId="{90822901-8D25-41F9-BE2A-0A09D977A47E}">
      <dgm:prSet/>
      <dgm:spPr/>
      <dgm:t>
        <a:bodyPr/>
        <a:lstStyle/>
        <a:p>
          <a:endParaRPr lang="es-ES"/>
        </a:p>
      </dgm:t>
    </dgm:pt>
    <dgm:pt modelId="{EE2A9F1F-75D7-4784-A1F2-5873A13FF753}" type="sibTrans" cxnId="{90822901-8D25-41F9-BE2A-0A09D977A47E}">
      <dgm:prSet/>
      <dgm:spPr/>
      <dgm:t>
        <a:bodyPr/>
        <a:lstStyle/>
        <a:p>
          <a:endParaRPr lang="es-ES"/>
        </a:p>
      </dgm:t>
    </dgm:pt>
    <dgm:pt modelId="{F6FE8359-A90D-460B-B1D8-BD31A741408D}">
      <dgm:prSet phldrT="[Texto]" custT="1"/>
      <dgm:spPr/>
      <dgm:t>
        <a:bodyPr/>
        <a:lstStyle/>
        <a:p>
          <a:r>
            <a:rPr lang="es-CO" sz="2000" b="1" i="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EL JUICIO O ETAPA DE JUZGAMIENTO</a:t>
          </a:r>
          <a:endParaRPr lang="es-E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endParaRPr>
        </a:p>
      </dgm:t>
    </dgm:pt>
    <dgm:pt modelId="{61AB3256-8C13-409E-9E9D-DCEA014C87D3}" type="parTrans" cxnId="{3E3A32F0-B6CF-4953-9BE8-12C3FACACF2A}">
      <dgm:prSet/>
      <dgm:spPr/>
      <dgm:t>
        <a:bodyPr/>
        <a:lstStyle/>
        <a:p>
          <a:endParaRPr lang="es-ES"/>
        </a:p>
      </dgm:t>
    </dgm:pt>
    <dgm:pt modelId="{49967B7C-A8FF-45A8-88A4-B5EFE16F27A7}" type="sibTrans" cxnId="{3E3A32F0-B6CF-4953-9BE8-12C3FACACF2A}">
      <dgm:prSet/>
      <dgm:spPr/>
      <dgm:t>
        <a:bodyPr/>
        <a:lstStyle/>
        <a:p>
          <a:endParaRPr lang="es-ES"/>
        </a:p>
      </dgm:t>
    </dgm:pt>
    <dgm:pt modelId="{2C402F4A-D996-43BA-A3AF-FF1E5573049D}">
      <dgm:prSet custT="1"/>
      <dgm:spPr/>
      <dgm:t>
        <a:bodyPr/>
        <a:lstStyle/>
        <a:p>
          <a:pPr algn="just"/>
          <a:r>
            <a:rPr lang="es-CO" sz="1400" b="0" i="0" dirty="0" smtClean="0">
              <a:solidFill>
                <a:schemeClr val="tx1"/>
              </a:solidFill>
              <a:latin typeface="Arial Rounded MT Bold" panose="020F0704030504030204" pitchFamily="34" charset="0"/>
            </a:rPr>
            <a:t>Dentro de estas etapas la Fiscalía en apoyo de policía judicial realiza todo lo relacionado con actos urgentes y programa metodológico. Una vez se indicia a un presunto sujeto activo se realizan las audiencias respectivas de Legalización de captura, formulación de Imputación e imposición de medida de aseguramiento.</a:t>
          </a:r>
          <a:endParaRPr lang="es-ES" sz="1400" dirty="0">
            <a:solidFill>
              <a:schemeClr val="tx1"/>
            </a:solidFill>
            <a:latin typeface="Arial Rounded MT Bold" panose="020F0704030504030204" pitchFamily="34" charset="0"/>
          </a:endParaRPr>
        </a:p>
      </dgm:t>
    </dgm:pt>
    <dgm:pt modelId="{30B1FEB8-7718-4744-BC2D-F7560C9428B5}" type="parTrans" cxnId="{1527BF7D-3F26-43A3-9058-A522ABBFBD4B}">
      <dgm:prSet/>
      <dgm:spPr/>
      <dgm:t>
        <a:bodyPr/>
        <a:lstStyle/>
        <a:p>
          <a:endParaRPr lang="es-ES"/>
        </a:p>
      </dgm:t>
    </dgm:pt>
    <dgm:pt modelId="{A7611E90-4276-41B6-A332-03DB8DB74EA1}" type="sibTrans" cxnId="{1527BF7D-3F26-43A3-9058-A522ABBFBD4B}">
      <dgm:prSet/>
      <dgm:spPr/>
      <dgm:t>
        <a:bodyPr/>
        <a:lstStyle/>
        <a:p>
          <a:endParaRPr lang="es-ES"/>
        </a:p>
      </dgm:t>
    </dgm:pt>
    <dgm:pt modelId="{C7B150A4-1478-419F-A50B-CE7590B8BFB2}">
      <dgm:prSet custT="1"/>
      <dgm:spPr/>
      <dgm:t>
        <a:bodyPr/>
        <a:lstStyle/>
        <a:p>
          <a:pPr algn="just"/>
          <a:r>
            <a:rPr lang="es-CO" sz="1400" b="0" i="0" dirty="0">
              <a:solidFill>
                <a:schemeClr val="tx1"/>
              </a:solidFill>
              <a:latin typeface="Arial Rounded MT Bold" panose="020F0704030504030204" pitchFamily="34" charset="0"/>
            </a:rPr>
            <a:t>En </a:t>
          </a:r>
          <a:r>
            <a:rPr lang="es-CO" sz="1400" b="0" i="0" dirty="0" smtClean="0">
              <a:solidFill>
                <a:schemeClr val="tx1"/>
              </a:solidFill>
              <a:latin typeface="Arial Rounded MT Bold" panose="020F0704030504030204" pitchFamily="34" charset="0"/>
            </a:rPr>
            <a:t>esta etapa </a:t>
          </a:r>
          <a:r>
            <a:rPr lang="es-CO" sz="1400" b="0" i="0" dirty="0">
              <a:solidFill>
                <a:schemeClr val="tx1"/>
              </a:solidFill>
              <a:latin typeface="Arial Rounded MT Bold" panose="020F0704030504030204" pitchFamily="34" charset="0"/>
            </a:rPr>
            <a:t>el juez de conocimiento es la persona encargada de escuchar a cada una de las partes y es quien dicta la sentencia final. Este último paso, es donde con base a la documentación de elementos materiales probatorios y evidencia física recaudada, se determina la responsabilidad penal del procesado.</a:t>
          </a:r>
          <a:endParaRPr lang="es-ES" sz="1400" dirty="0">
            <a:solidFill>
              <a:schemeClr val="tx1"/>
            </a:solidFill>
            <a:latin typeface="Arial Rounded MT Bold" panose="020F0704030504030204" pitchFamily="34" charset="0"/>
          </a:endParaRPr>
        </a:p>
      </dgm:t>
    </dgm:pt>
    <dgm:pt modelId="{AA570A19-C247-4051-B4FB-9DFD62A25A4A}" type="parTrans" cxnId="{B47ABF50-09A5-414D-818B-DBA51D8EB3ED}">
      <dgm:prSet/>
      <dgm:spPr/>
      <dgm:t>
        <a:bodyPr/>
        <a:lstStyle/>
        <a:p>
          <a:endParaRPr lang="es-ES"/>
        </a:p>
      </dgm:t>
    </dgm:pt>
    <dgm:pt modelId="{BEAC73BA-45CB-4E48-BD9D-FA1995EF2F14}" type="sibTrans" cxnId="{B47ABF50-09A5-414D-818B-DBA51D8EB3ED}">
      <dgm:prSet/>
      <dgm:spPr/>
      <dgm:t>
        <a:bodyPr/>
        <a:lstStyle/>
        <a:p>
          <a:endParaRPr lang="es-ES"/>
        </a:p>
      </dgm:t>
    </dgm:pt>
    <dgm:pt modelId="{343350B4-FBE8-4BE6-A80D-2BFEA83AE34A}" type="pres">
      <dgm:prSet presAssocID="{68324896-6DC6-47F9-A23B-2B73999FA17D}" presName="diagram" presStyleCnt="0">
        <dgm:presLayoutVars>
          <dgm:chPref val="1"/>
          <dgm:dir/>
          <dgm:animOne val="branch"/>
          <dgm:animLvl val="lvl"/>
          <dgm:resizeHandles val="exact"/>
        </dgm:presLayoutVars>
      </dgm:prSet>
      <dgm:spPr/>
      <dgm:t>
        <a:bodyPr/>
        <a:lstStyle/>
        <a:p>
          <a:endParaRPr lang="es-CO"/>
        </a:p>
      </dgm:t>
    </dgm:pt>
    <dgm:pt modelId="{A305B008-7E3F-46AE-B3D8-7B4D8A604902}" type="pres">
      <dgm:prSet presAssocID="{8A406B52-2BE6-4B7B-83CB-5B31A37A5BFC}" presName="root1" presStyleCnt="0"/>
      <dgm:spPr/>
    </dgm:pt>
    <dgm:pt modelId="{B15B97A7-6C28-4BC4-8074-4649C2243EB9}" type="pres">
      <dgm:prSet presAssocID="{8A406B52-2BE6-4B7B-83CB-5B31A37A5BFC}" presName="LevelOneTextNode" presStyleLbl="node0" presStyleIdx="0" presStyleCnt="2" custScaleX="88189" custScaleY="67423" custLinFactNeighborX="4317" custLinFactNeighborY="0">
        <dgm:presLayoutVars>
          <dgm:chPref val="3"/>
        </dgm:presLayoutVars>
      </dgm:prSet>
      <dgm:spPr/>
      <dgm:t>
        <a:bodyPr/>
        <a:lstStyle/>
        <a:p>
          <a:endParaRPr lang="es-CO"/>
        </a:p>
      </dgm:t>
    </dgm:pt>
    <dgm:pt modelId="{C2C128B8-48F7-4BEC-A693-EA727D2A5ED0}" type="pres">
      <dgm:prSet presAssocID="{8A406B52-2BE6-4B7B-83CB-5B31A37A5BFC}" presName="level2hierChild" presStyleCnt="0"/>
      <dgm:spPr/>
    </dgm:pt>
    <dgm:pt modelId="{39075372-0CE7-4576-B857-FF411C7E0134}" type="pres">
      <dgm:prSet presAssocID="{30B1FEB8-7718-4744-BC2D-F7560C9428B5}" presName="conn2-1" presStyleLbl="parChTrans1D2" presStyleIdx="0" presStyleCnt="2"/>
      <dgm:spPr/>
      <dgm:t>
        <a:bodyPr/>
        <a:lstStyle/>
        <a:p>
          <a:endParaRPr lang="es-CO"/>
        </a:p>
      </dgm:t>
    </dgm:pt>
    <dgm:pt modelId="{109BB391-7B92-4B02-987F-EA78EEDF8875}" type="pres">
      <dgm:prSet presAssocID="{30B1FEB8-7718-4744-BC2D-F7560C9428B5}" presName="connTx" presStyleLbl="parChTrans1D2" presStyleIdx="0" presStyleCnt="2"/>
      <dgm:spPr/>
      <dgm:t>
        <a:bodyPr/>
        <a:lstStyle/>
        <a:p>
          <a:endParaRPr lang="es-CO"/>
        </a:p>
      </dgm:t>
    </dgm:pt>
    <dgm:pt modelId="{6FD542E9-2E87-445D-8D67-8EB64A8005AA}" type="pres">
      <dgm:prSet presAssocID="{2C402F4A-D996-43BA-A3AF-FF1E5573049D}" presName="root2" presStyleCnt="0"/>
      <dgm:spPr/>
    </dgm:pt>
    <dgm:pt modelId="{6AC0F18C-343E-4AEC-AA55-D4225310E04B}" type="pres">
      <dgm:prSet presAssocID="{2C402F4A-D996-43BA-A3AF-FF1E5573049D}" presName="LevelTwoTextNode" presStyleLbl="node2" presStyleIdx="0" presStyleCnt="2" custScaleX="189676" custLinFactNeighborX="-23387" custLinFactNeighborY="61">
        <dgm:presLayoutVars>
          <dgm:chPref val="3"/>
        </dgm:presLayoutVars>
      </dgm:prSet>
      <dgm:spPr/>
      <dgm:t>
        <a:bodyPr/>
        <a:lstStyle/>
        <a:p>
          <a:endParaRPr lang="es-CO"/>
        </a:p>
      </dgm:t>
    </dgm:pt>
    <dgm:pt modelId="{24F16CF1-3C31-4C93-AC9D-510251441BDE}" type="pres">
      <dgm:prSet presAssocID="{2C402F4A-D996-43BA-A3AF-FF1E5573049D}" presName="level3hierChild" presStyleCnt="0"/>
      <dgm:spPr/>
    </dgm:pt>
    <dgm:pt modelId="{E5D13A24-3493-46B4-A0A5-7DBD4FFB623C}" type="pres">
      <dgm:prSet presAssocID="{F6FE8359-A90D-460B-B1D8-BD31A741408D}" presName="root1" presStyleCnt="0"/>
      <dgm:spPr/>
    </dgm:pt>
    <dgm:pt modelId="{86841C2A-A0DA-4770-97CF-CEB8360D1C89}" type="pres">
      <dgm:prSet presAssocID="{F6FE8359-A90D-460B-B1D8-BD31A741408D}" presName="LevelOneTextNode" presStyleLbl="node0" presStyleIdx="1" presStyleCnt="2" custScaleX="88189" custScaleY="67423" custLinFactNeighborX="4317" custLinFactNeighborY="0">
        <dgm:presLayoutVars>
          <dgm:chPref val="3"/>
        </dgm:presLayoutVars>
      </dgm:prSet>
      <dgm:spPr/>
      <dgm:t>
        <a:bodyPr/>
        <a:lstStyle/>
        <a:p>
          <a:endParaRPr lang="es-CO"/>
        </a:p>
      </dgm:t>
    </dgm:pt>
    <dgm:pt modelId="{1C774336-C395-413D-B543-EA80A737A761}" type="pres">
      <dgm:prSet presAssocID="{F6FE8359-A90D-460B-B1D8-BD31A741408D}" presName="level2hierChild" presStyleCnt="0"/>
      <dgm:spPr/>
    </dgm:pt>
    <dgm:pt modelId="{A06E801F-B9C0-4B03-99E2-5E56DC1ABC44}" type="pres">
      <dgm:prSet presAssocID="{AA570A19-C247-4051-B4FB-9DFD62A25A4A}" presName="conn2-1" presStyleLbl="parChTrans1D2" presStyleIdx="1" presStyleCnt="2"/>
      <dgm:spPr/>
      <dgm:t>
        <a:bodyPr/>
        <a:lstStyle/>
        <a:p>
          <a:endParaRPr lang="es-CO"/>
        </a:p>
      </dgm:t>
    </dgm:pt>
    <dgm:pt modelId="{F3D1BE05-C875-4ED8-89E3-842A6128979B}" type="pres">
      <dgm:prSet presAssocID="{AA570A19-C247-4051-B4FB-9DFD62A25A4A}" presName="connTx" presStyleLbl="parChTrans1D2" presStyleIdx="1" presStyleCnt="2"/>
      <dgm:spPr/>
      <dgm:t>
        <a:bodyPr/>
        <a:lstStyle/>
        <a:p>
          <a:endParaRPr lang="es-CO"/>
        </a:p>
      </dgm:t>
    </dgm:pt>
    <dgm:pt modelId="{BB616029-DAC2-4AED-B195-C720970BC7DC}" type="pres">
      <dgm:prSet presAssocID="{C7B150A4-1478-419F-A50B-CE7590B8BFB2}" presName="root2" presStyleCnt="0"/>
      <dgm:spPr/>
    </dgm:pt>
    <dgm:pt modelId="{AB81730D-D9B8-4DB3-A0EE-86F4E9FD9BA0}" type="pres">
      <dgm:prSet presAssocID="{C7B150A4-1478-419F-A50B-CE7590B8BFB2}" presName="LevelTwoTextNode" presStyleLbl="node2" presStyleIdx="1" presStyleCnt="2" custScaleX="189676" custLinFactNeighborX="-24255" custLinFactNeighborY="61">
        <dgm:presLayoutVars>
          <dgm:chPref val="3"/>
        </dgm:presLayoutVars>
      </dgm:prSet>
      <dgm:spPr/>
      <dgm:t>
        <a:bodyPr/>
        <a:lstStyle/>
        <a:p>
          <a:endParaRPr lang="es-CO"/>
        </a:p>
      </dgm:t>
    </dgm:pt>
    <dgm:pt modelId="{49EF0012-CAE4-4FBE-B822-59E83F9CD27D}" type="pres">
      <dgm:prSet presAssocID="{C7B150A4-1478-419F-A50B-CE7590B8BFB2}" presName="level3hierChild" presStyleCnt="0"/>
      <dgm:spPr/>
    </dgm:pt>
  </dgm:ptLst>
  <dgm:cxnLst>
    <dgm:cxn modelId="{6A9E1151-AF5B-4E02-9520-601933403FD8}" type="presOf" srcId="{8A406B52-2BE6-4B7B-83CB-5B31A37A5BFC}" destId="{B15B97A7-6C28-4BC4-8074-4649C2243EB9}" srcOrd="0" destOrd="0" presId="urn:microsoft.com/office/officeart/2005/8/layout/hierarchy2"/>
    <dgm:cxn modelId="{FE347A5D-4FDF-450E-8E3C-CF541C1CC910}" type="presOf" srcId="{AA570A19-C247-4051-B4FB-9DFD62A25A4A}" destId="{F3D1BE05-C875-4ED8-89E3-842A6128979B}" srcOrd="1" destOrd="0" presId="urn:microsoft.com/office/officeart/2005/8/layout/hierarchy2"/>
    <dgm:cxn modelId="{3E3A32F0-B6CF-4953-9BE8-12C3FACACF2A}" srcId="{68324896-6DC6-47F9-A23B-2B73999FA17D}" destId="{F6FE8359-A90D-460B-B1D8-BD31A741408D}" srcOrd="1" destOrd="0" parTransId="{61AB3256-8C13-409E-9E9D-DCEA014C87D3}" sibTransId="{49967B7C-A8FF-45A8-88A4-B5EFE16F27A7}"/>
    <dgm:cxn modelId="{6E0C76D9-F656-4DF1-BFA4-25FC0922F098}" type="presOf" srcId="{C7B150A4-1478-419F-A50B-CE7590B8BFB2}" destId="{AB81730D-D9B8-4DB3-A0EE-86F4E9FD9BA0}" srcOrd="0" destOrd="0" presId="urn:microsoft.com/office/officeart/2005/8/layout/hierarchy2"/>
    <dgm:cxn modelId="{4770A84F-F890-4303-9AFD-10DBBB8AD2B7}" type="presOf" srcId="{2C402F4A-D996-43BA-A3AF-FF1E5573049D}" destId="{6AC0F18C-343E-4AEC-AA55-D4225310E04B}" srcOrd="0" destOrd="0" presId="urn:microsoft.com/office/officeart/2005/8/layout/hierarchy2"/>
    <dgm:cxn modelId="{14277DE2-9190-4252-B184-10B44C2F4F27}" type="presOf" srcId="{30B1FEB8-7718-4744-BC2D-F7560C9428B5}" destId="{109BB391-7B92-4B02-987F-EA78EEDF8875}" srcOrd="1" destOrd="0" presId="urn:microsoft.com/office/officeart/2005/8/layout/hierarchy2"/>
    <dgm:cxn modelId="{90822901-8D25-41F9-BE2A-0A09D977A47E}" srcId="{68324896-6DC6-47F9-A23B-2B73999FA17D}" destId="{8A406B52-2BE6-4B7B-83CB-5B31A37A5BFC}" srcOrd="0" destOrd="0" parTransId="{61E5BBA6-ACCB-47AE-96C2-6C79101909C9}" sibTransId="{EE2A9F1F-75D7-4784-A1F2-5873A13FF753}"/>
    <dgm:cxn modelId="{4751AFB8-3364-4DD1-A7D3-014C35F79A36}" type="presOf" srcId="{68324896-6DC6-47F9-A23B-2B73999FA17D}" destId="{343350B4-FBE8-4BE6-A80D-2BFEA83AE34A}" srcOrd="0" destOrd="0" presId="urn:microsoft.com/office/officeart/2005/8/layout/hierarchy2"/>
    <dgm:cxn modelId="{BF51A22F-9CC6-446A-B360-12B79F576F5D}" type="presOf" srcId="{F6FE8359-A90D-460B-B1D8-BD31A741408D}" destId="{86841C2A-A0DA-4770-97CF-CEB8360D1C89}" srcOrd="0" destOrd="0" presId="urn:microsoft.com/office/officeart/2005/8/layout/hierarchy2"/>
    <dgm:cxn modelId="{0180C5B0-4251-4F0D-99DA-61D5811657BA}" type="presOf" srcId="{30B1FEB8-7718-4744-BC2D-F7560C9428B5}" destId="{39075372-0CE7-4576-B857-FF411C7E0134}" srcOrd="0" destOrd="0" presId="urn:microsoft.com/office/officeart/2005/8/layout/hierarchy2"/>
    <dgm:cxn modelId="{1527BF7D-3F26-43A3-9058-A522ABBFBD4B}" srcId="{8A406B52-2BE6-4B7B-83CB-5B31A37A5BFC}" destId="{2C402F4A-D996-43BA-A3AF-FF1E5573049D}" srcOrd="0" destOrd="0" parTransId="{30B1FEB8-7718-4744-BC2D-F7560C9428B5}" sibTransId="{A7611E90-4276-41B6-A332-03DB8DB74EA1}"/>
    <dgm:cxn modelId="{3BF209F4-E20B-4D21-B0C7-D58D05C97DAC}" type="presOf" srcId="{AA570A19-C247-4051-B4FB-9DFD62A25A4A}" destId="{A06E801F-B9C0-4B03-99E2-5E56DC1ABC44}" srcOrd="0" destOrd="0" presId="urn:microsoft.com/office/officeart/2005/8/layout/hierarchy2"/>
    <dgm:cxn modelId="{B47ABF50-09A5-414D-818B-DBA51D8EB3ED}" srcId="{F6FE8359-A90D-460B-B1D8-BD31A741408D}" destId="{C7B150A4-1478-419F-A50B-CE7590B8BFB2}" srcOrd="0" destOrd="0" parTransId="{AA570A19-C247-4051-B4FB-9DFD62A25A4A}" sibTransId="{BEAC73BA-45CB-4E48-BD9D-FA1995EF2F14}"/>
    <dgm:cxn modelId="{476FB0E9-60EC-4187-959F-CB1F04057709}" type="presParOf" srcId="{343350B4-FBE8-4BE6-A80D-2BFEA83AE34A}" destId="{A305B008-7E3F-46AE-B3D8-7B4D8A604902}" srcOrd="0" destOrd="0" presId="urn:microsoft.com/office/officeart/2005/8/layout/hierarchy2"/>
    <dgm:cxn modelId="{76F7A30C-DC8D-4B1A-868B-30195DAD88F7}" type="presParOf" srcId="{A305B008-7E3F-46AE-B3D8-7B4D8A604902}" destId="{B15B97A7-6C28-4BC4-8074-4649C2243EB9}" srcOrd="0" destOrd="0" presId="urn:microsoft.com/office/officeart/2005/8/layout/hierarchy2"/>
    <dgm:cxn modelId="{AA699CAA-F813-4ABD-88FA-6BA3E6A5B700}" type="presParOf" srcId="{A305B008-7E3F-46AE-B3D8-7B4D8A604902}" destId="{C2C128B8-48F7-4BEC-A693-EA727D2A5ED0}" srcOrd="1" destOrd="0" presId="urn:microsoft.com/office/officeart/2005/8/layout/hierarchy2"/>
    <dgm:cxn modelId="{9895B080-83B9-4E39-9E23-1B5799BA3EA4}" type="presParOf" srcId="{C2C128B8-48F7-4BEC-A693-EA727D2A5ED0}" destId="{39075372-0CE7-4576-B857-FF411C7E0134}" srcOrd="0" destOrd="0" presId="urn:microsoft.com/office/officeart/2005/8/layout/hierarchy2"/>
    <dgm:cxn modelId="{CC4D1BEF-6C32-4890-8C45-A0582F6F6950}" type="presParOf" srcId="{39075372-0CE7-4576-B857-FF411C7E0134}" destId="{109BB391-7B92-4B02-987F-EA78EEDF8875}" srcOrd="0" destOrd="0" presId="urn:microsoft.com/office/officeart/2005/8/layout/hierarchy2"/>
    <dgm:cxn modelId="{C60D8441-2EA3-4801-A15E-420B07CF98C2}" type="presParOf" srcId="{C2C128B8-48F7-4BEC-A693-EA727D2A5ED0}" destId="{6FD542E9-2E87-445D-8D67-8EB64A8005AA}" srcOrd="1" destOrd="0" presId="urn:microsoft.com/office/officeart/2005/8/layout/hierarchy2"/>
    <dgm:cxn modelId="{CAEDD204-440C-42D6-8D65-6D843F834857}" type="presParOf" srcId="{6FD542E9-2E87-445D-8D67-8EB64A8005AA}" destId="{6AC0F18C-343E-4AEC-AA55-D4225310E04B}" srcOrd="0" destOrd="0" presId="urn:microsoft.com/office/officeart/2005/8/layout/hierarchy2"/>
    <dgm:cxn modelId="{875D7E3F-2102-4898-AB35-CB03E28A3C54}" type="presParOf" srcId="{6FD542E9-2E87-445D-8D67-8EB64A8005AA}" destId="{24F16CF1-3C31-4C93-AC9D-510251441BDE}" srcOrd="1" destOrd="0" presId="urn:microsoft.com/office/officeart/2005/8/layout/hierarchy2"/>
    <dgm:cxn modelId="{C4D9D3F2-EE19-4099-9A8C-3F0B76883E21}" type="presParOf" srcId="{343350B4-FBE8-4BE6-A80D-2BFEA83AE34A}" destId="{E5D13A24-3493-46B4-A0A5-7DBD4FFB623C}" srcOrd="1" destOrd="0" presId="urn:microsoft.com/office/officeart/2005/8/layout/hierarchy2"/>
    <dgm:cxn modelId="{C94FE20D-9899-4CD0-805E-99366F20B4CA}" type="presParOf" srcId="{E5D13A24-3493-46B4-A0A5-7DBD4FFB623C}" destId="{86841C2A-A0DA-4770-97CF-CEB8360D1C89}" srcOrd="0" destOrd="0" presId="urn:microsoft.com/office/officeart/2005/8/layout/hierarchy2"/>
    <dgm:cxn modelId="{51783C1B-F205-402B-A2BC-D44280E7D64C}" type="presParOf" srcId="{E5D13A24-3493-46B4-A0A5-7DBD4FFB623C}" destId="{1C774336-C395-413D-B543-EA80A737A761}" srcOrd="1" destOrd="0" presId="urn:microsoft.com/office/officeart/2005/8/layout/hierarchy2"/>
    <dgm:cxn modelId="{B0033DAA-C7E3-4407-8381-EDECFBAC8DE4}" type="presParOf" srcId="{1C774336-C395-413D-B543-EA80A737A761}" destId="{A06E801F-B9C0-4B03-99E2-5E56DC1ABC44}" srcOrd="0" destOrd="0" presId="urn:microsoft.com/office/officeart/2005/8/layout/hierarchy2"/>
    <dgm:cxn modelId="{679EB41F-1548-411F-BB1D-1846B81A0C2A}" type="presParOf" srcId="{A06E801F-B9C0-4B03-99E2-5E56DC1ABC44}" destId="{F3D1BE05-C875-4ED8-89E3-842A6128979B}" srcOrd="0" destOrd="0" presId="urn:microsoft.com/office/officeart/2005/8/layout/hierarchy2"/>
    <dgm:cxn modelId="{3B2DE56E-79AE-4A44-BFEB-0CAC41A9C75F}" type="presParOf" srcId="{1C774336-C395-413D-B543-EA80A737A761}" destId="{BB616029-DAC2-4AED-B195-C720970BC7DC}" srcOrd="1" destOrd="0" presId="urn:microsoft.com/office/officeart/2005/8/layout/hierarchy2"/>
    <dgm:cxn modelId="{315DF9FD-56CB-4505-81A6-107A1007BFD1}" type="presParOf" srcId="{BB616029-DAC2-4AED-B195-C720970BC7DC}" destId="{AB81730D-D9B8-4DB3-A0EE-86F4E9FD9BA0}" srcOrd="0" destOrd="0" presId="urn:microsoft.com/office/officeart/2005/8/layout/hierarchy2"/>
    <dgm:cxn modelId="{B93542B3-EDFE-4801-985D-C173AA7E9D37}" type="presParOf" srcId="{BB616029-DAC2-4AED-B195-C720970BC7DC}" destId="{49EF0012-CAE4-4FBE-B822-59E83F9CD27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D9F0C0-3752-462F-8CEA-45B6DDB33473}" type="doc">
      <dgm:prSet loTypeId="urn:microsoft.com/office/officeart/2005/8/layout/hierarchy2" loCatId="hierarchy" qsTypeId="urn:microsoft.com/office/officeart/2005/8/quickstyle/simple3" qsCatId="simple" csTypeId="urn:microsoft.com/office/officeart/2005/8/colors/accent0_2" csCatId="mainScheme" phldr="1"/>
      <dgm:spPr/>
      <dgm:t>
        <a:bodyPr/>
        <a:lstStyle/>
        <a:p>
          <a:endParaRPr lang="es-ES"/>
        </a:p>
      </dgm:t>
    </dgm:pt>
    <dgm:pt modelId="{5236C8CA-6CC5-4FC4-97FD-CD33DEBDBC87}">
      <dgm:prSet phldrT="[Texto]" custT="1"/>
      <dgm:spPr/>
      <dgm:t>
        <a:bodyPr/>
        <a:lstStyle/>
        <a:p>
          <a:r>
            <a:rPr lang="es-ES" sz="1200" dirty="0">
              <a:solidFill>
                <a:schemeClr val="tx1"/>
              </a:solidFill>
              <a:latin typeface="Arial Rounded MT Bold" panose="020F0704030504030204" pitchFamily="34" charset="0"/>
            </a:rPr>
            <a:t>AUDIENCIAS PRELIMINARES O CONCENTRADAS</a:t>
          </a:r>
        </a:p>
      </dgm:t>
    </dgm:pt>
    <dgm:pt modelId="{4EE68866-FDFA-4D1E-A70D-5C6A82CACAB5}" type="parTrans" cxnId="{F8E0EADA-F9E0-4BD6-8E53-5C451FB54969}">
      <dgm:prSet/>
      <dgm:spPr/>
      <dgm:t>
        <a:bodyPr/>
        <a:lstStyle/>
        <a:p>
          <a:endParaRPr lang="es-ES">
            <a:solidFill>
              <a:schemeClr val="tx1"/>
            </a:solidFill>
            <a:latin typeface="Arial Rounded MT Bold" panose="020F0704030504030204" pitchFamily="34" charset="0"/>
          </a:endParaRPr>
        </a:p>
      </dgm:t>
    </dgm:pt>
    <dgm:pt modelId="{D7C2C0D8-DFC4-4BAB-9F70-E4BEF7931709}" type="sibTrans" cxnId="{F8E0EADA-F9E0-4BD6-8E53-5C451FB54969}">
      <dgm:prSet/>
      <dgm:spPr/>
      <dgm:t>
        <a:bodyPr/>
        <a:lstStyle/>
        <a:p>
          <a:endParaRPr lang="es-ES">
            <a:solidFill>
              <a:schemeClr val="tx1"/>
            </a:solidFill>
            <a:latin typeface="Arial Rounded MT Bold" panose="020F0704030504030204" pitchFamily="34" charset="0"/>
          </a:endParaRPr>
        </a:p>
      </dgm:t>
    </dgm:pt>
    <dgm:pt modelId="{78E9599A-C62D-4D7D-8D90-495D6F83DAA7}">
      <dgm:prSet phldrT="[Texto]" custT="1"/>
      <dgm:spPr/>
      <dgm:t>
        <a:bodyPr/>
        <a:lstStyle/>
        <a:p>
          <a:r>
            <a:rPr lang="es-ES" sz="1200" dirty="0">
              <a:solidFill>
                <a:schemeClr val="tx1"/>
              </a:solidFill>
              <a:latin typeface="Arial Rounded MT Bold" panose="020F0704030504030204" pitchFamily="34" charset="0"/>
            </a:rPr>
            <a:t>AUDIENCIA DE FORMULACIÓN DE ACUSACIÓN</a:t>
          </a:r>
          <a:br>
            <a:rPr lang="es-ES" sz="1200" dirty="0">
              <a:solidFill>
                <a:schemeClr val="tx1"/>
              </a:solidFill>
              <a:latin typeface="Arial Rounded MT Bold" panose="020F0704030504030204" pitchFamily="34" charset="0"/>
            </a:rPr>
          </a:br>
          <a:r>
            <a:rPr lang="es-ES" sz="1200" dirty="0">
              <a:solidFill>
                <a:schemeClr val="tx1"/>
              </a:solidFill>
              <a:latin typeface="Arial Rounded MT Bold" panose="020F0704030504030204" pitchFamily="34" charset="0"/>
            </a:rPr>
            <a:t/>
          </a:r>
          <a:br>
            <a:rPr lang="es-ES" sz="1200" dirty="0">
              <a:solidFill>
                <a:schemeClr val="tx1"/>
              </a:solidFill>
              <a:latin typeface="Arial Rounded MT Bold" panose="020F0704030504030204" pitchFamily="34" charset="0"/>
            </a:rPr>
          </a:br>
          <a:r>
            <a:rPr lang="es-ES" sz="1200" dirty="0">
              <a:solidFill>
                <a:schemeClr val="tx1"/>
              </a:solidFill>
              <a:latin typeface="Arial Rounded MT Bold" panose="020F0704030504030204" pitchFamily="34" charset="0"/>
            </a:rPr>
            <a:t>ARTÍCULO 338</a:t>
          </a:r>
        </a:p>
      </dgm:t>
    </dgm:pt>
    <dgm:pt modelId="{2226AFCA-C7C4-490C-8324-CDE0D70054B2}" type="parTrans" cxnId="{4EB1B306-3E2E-4BB4-AB17-69391853AC02}">
      <dgm:prSet/>
      <dgm:spPr/>
      <dgm:t>
        <a:bodyPr/>
        <a:lstStyle/>
        <a:p>
          <a:endParaRPr lang="es-ES">
            <a:solidFill>
              <a:schemeClr val="tx1"/>
            </a:solidFill>
            <a:latin typeface="Arial Rounded MT Bold" panose="020F0704030504030204" pitchFamily="34" charset="0"/>
          </a:endParaRPr>
        </a:p>
      </dgm:t>
    </dgm:pt>
    <dgm:pt modelId="{54902CA9-A7A5-479E-ACD0-1272E57D02A3}" type="sibTrans" cxnId="{4EB1B306-3E2E-4BB4-AB17-69391853AC02}">
      <dgm:prSet/>
      <dgm:spPr/>
      <dgm:t>
        <a:bodyPr/>
        <a:lstStyle/>
        <a:p>
          <a:endParaRPr lang="es-ES">
            <a:solidFill>
              <a:schemeClr val="tx1"/>
            </a:solidFill>
            <a:latin typeface="Arial Rounded MT Bold" panose="020F0704030504030204" pitchFamily="34" charset="0"/>
          </a:endParaRPr>
        </a:p>
      </dgm:t>
    </dgm:pt>
    <dgm:pt modelId="{8C2D5894-407A-4753-8214-4EB74E741AF4}">
      <dgm:prSet phldrT="[Texto]" custT="1"/>
      <dgm:spPr/>
      <dgm:t>
        <a:bodyPr/>
        <a:lstStyle/>
        <a:p>
          <a:r>
            <a:rPr lang="es-ES" sz="1200" dirty="0">
              <a:solidFill>
                <a:schemeClr val="tx1"/>
              </a:solidFill>
              <a:latin typeface="Arial Rounded MT Bold" panose="020F0704030504030204" pitchFamily="34" charset="0"/>
            </a:rPr>
            <a:t>La Fiscalía formaliza el escrito de acusación de los cargos investigados al imputado </a:t>
          </a:r>
        </a:p>
      </dgm:t>
    </dgm:pt>
    <dgm:pt modelId="{0EA27986-E29D-4738-899A-4B74A2D68802}" type="parTrans" cxnId="{B90D55D8-42B6-4431-9182-C21E3BABC4C2}">
      <dgm:prSet/>
      <dgm:spPr/>
      <dgm:t>
        <a:bodyPr/>
        <a:lstStyle/>
        <a:p>
          <a:endParaRPr lang="es-ES">
            <a:solidFill>
              <a:schemeClr val="tx1"/>
            </a:solidFill>
            <a:latin typeface="Arial Rounded MT Bold" panose="020F0704030504030204" pitchFamily="34" charset="0"/>
          </a:endParaRPr>
        </a:p>
      </dgm:t>
    </dgm:pt>
    <dgm:pt modelId="{056394D5-41D3-43FE-A6EE-A065C4598B74}" type="sibTrans" cxnId="{B90D55D8-42B6-4431-9182-C21E3BABC4C2}">
      <dgm:prSet/>
      <dgm:spPr/>
      <dgm:t>
        <a:bodyPr/>
        <a:lstStyle/>
        <a:p>
          <a:endParaRPr lang="es-ES">
            <a:solidFill>
              <a:schemeClr val="tx1"/>
            </a:solidFill>
            <a:latin typeface="Arial Rounded MT Bold" panose="020F0704030504030204" pitchFamily="34" charset="0"/>
          </a:endParaRPr>
        </a:p>
      </dgm:t>
    </dgm:pt>
    <dgm:pt modelId="{73E04224-2AD3-448A-A537-6F3D5F03A7D7}">
      <dgm:prSet phldrT="[Texto]" custT="1"/>
      <dgm:spPr/>
      <dgm:t>
        <a:bodyPr/>
        <a:lstStyle/>
        <a:p>
          <a:r>
            <a:rPr lang="es-ES" sz="1000" dirty="0">
              <a:solidFill>
                <a:schemeClr val="tx1"/>
              </a:solidFill>
              <a:latin typeface="Arial Rounded MT Bold" panose="020F0704030504030204" pitchFamily="34" charset="0"/>
            </a:rPr>
            <a:t>AUDIENCIA SOLICITUD DE MEDIDA DE ASEGURAMIENTO</a:t>
          </a:r>
        </a:p>
      </dgm:t>
    </dgm:pt>
    <dgm:pt modelId="{58C21905-15E5-447F-AFCB-9D14E1FEFC41}" type="parTrans" cxnId="{A075E106-FE46-4522-BD53-C1A06563B5BF}">
      <dgm:prSet/>
      <dgm:spPr/>
      <dgm:t>
        <a:bodyPr/>
        <a:lstStyle/>
        <a:p>
          <a:endParaRPr lang="es-ES">
            <a:solidFill>
              <a:schemeClr val="tx1"/>
            </a:solidFill>
            <a:latin typeface="Arial Rounded MT Bold" panose="020F0704030504030204" pitchFamily="34" charset="0"/>
          </a:endParaRPr>
        </a:p>
      </dgm:t>
    </dgm:pt>
    <dgm:pt modelId="{42217D27-3443-47D2-90A6-25F64F447338}" type="sibTrans" cxnId="{A075E106-FE46-4522-BD53-C1A06563B5BF}">
      <dgm:prSet/>
      <dgm:spPr/>
      <dgm:t>
        <a:bodyPr/>
        <a:lstStyle/>
        <a:p>
          <a:endParaRPr lang="es-ES">
            <a:solidFill>
              <a:schemeClr val="tx1"/>
            </a:solidFill>
            <a:latin typeface="Arial Rounded MT Bold" panose="020F0704030504030204" pitchFamily="34" charset="0"/>
          </a:endParaRPr>
        </a:p>
      </dgm:t>
    </dgm:pt>
    <dgm:pt modelId="{F6173B16-806C-4A2F-B1D6-0E90EC6E9375}">
      <dgm:prSet phldrT="[Texto]" custT="1"/>
      <dgm:spPr/>
      <dgm:t>
        <a:bodyPr/>
        <a:lstStyle/>
        <a:p>
          <a:r>
            <a:rPr lang="es-ES" sz="1200" dirty="0">
              <a:solidFill>
                <a:schemeClr val="tx1"/>
              </a:solidFill>
              <a:latin typeface="Arial Rounded MT Bold" panose="020F0704030504030204" pitchFamily="34" charset="0"/>
            </a:rPr>
            <a:t>AUDIENCIA PREPARATORIA</a:t>
          </a:r>
          <a:br>
            <a:rPr lang="es-ES" sz="1200" dirty="0">
              <a:solidFill>
                <a:schemeClr val="tx1"/>
              </a:solidFill>
              <a:latin typeface="Arial Rounded MT Bold" panose="020F0704030504030204" pitchFamily="34" charset="0"/>
            </a:rPr>
          </a:br>
          <a:r>
            <a:rPr lang="es-ES" sz="1200" dirty="0">
              <a:solidFill>
                <a:schemeClr val="tx1"/>
              </a:solidFill>
              <a:latin typeface="Arial Rounded MT Bold" panose="020F0704030504030204" pitchFamily="34" charset="0"/>
            </a:rPr>
            <a:t/>
          </a:r>
          <a:br>
            <a:rPr lang="es-ES" sz="1200" dirty="0">
              <a:solidFill>
                <a:schemeClr val="tx1"/>
              </a:solidFill>
              <a:latin typeface="Arial Rounded MT Bold" panose="020F0704030504030204" pitchFamily="34" charset="0"/>
            </a:rPr>
          </a:br>
          <a:r>
            <a:rPr lang="es-ES" sz="1200" dirty="0">
              <a:solidFill>
                <a:schemeClr val="tx1"/>
              </a:solidFill>
              <a:latin typeface="Arial Rounded MT Bold" panose="020F0704030504030204" pitchFamily="34" charset="0"/>
            </a:rPr>
            <a:t>ARTÍCULO 356</a:t>
          </a:r>
        </a:p>
      </dgm:t>
    </dgm:pt>
    <dgm:pt modelId="{49787EFF-36A5-428B-BACD-C7D97EDCE2B6}" type="parTrans" cxnId="{325573EA-AF17-45DC-98AC-582A31196308}">
      <dgm:prSet/>
      <dgm:spPr/>
      <dgm:t>
        <a:bodyPr/>
        <a:lstStyle/>
        <a:p>
          <a:endParaRPr lang="es-ES">
            <a:solidFill>
              <a:schemeClr val="tx1"/>
            </a:solidFill>
            <a:latin typeface="Arial Rounded MT Bold" panose="020F0704030504030204" pitchFamily="34" charset="0"/>
          </a:endParaRPr>
        </a:p>
      </dgm:t>
    </dgm:pt>
    <dgm:pt modelId="{4FB25062-EA9A-488E-80C1-BA9B9D0F794D}" type="sibTrans" cxnId="{325573EA-AF17-45DC-98AC-582A31196308}">
      <dgm:prSet/>
      <dgm:spPr/>
      <dgm:t>
        <a:bodyPr/>
        <a:lstStyle/>
        <a:p>
          <a:endParaRPr lang="es-ES">
            <a:solidFill>
              <a:schemeClr val="tx1"/>
            </a:solidFill>
            <a:latin typeface="Arial Rounded MT Bold" panose="020F0704030504030204" pitchFamily="34" charset="0"/>
          </a:endParaRPr>
        </a:p>
      </dgm:t>
    </dgm:pt>
    <dgm:pt modelId="{D6C3C1F9-5B5E-4977-B8E1-DCF641F485F9}">
      <dgm:prSet phldrT="[Texto]" custT="1"/>
      <dgm:spPr/>
      <dgm:t>
        <a:bodyPr/>
        <a:lstStyle/>
        <a:p>
          <a:pPr algn="ctr"/>
          <a:r>
            <a:rPr lang="es-ES" sz="1200" dirty="0">
              <a:solidFill>
                <a:schemeClr val="tx1"/>
              </a:solidFill>
              <a:latin typeface="Arial Rounded MT Bold" panose="020F0704030504030204" pitchFamily="34" charset="0"/>
            </a:rPr>
            <a:t>En esta audiencia Fiscalía y defensa enuncian material probatorio y evidencia física o información legalmente obtenida</a:t>
          </a:r>
          <a:br>
            <a:rPr lang="es-ES" sz="1200" dirty="0">
              <a:solidFill>
                <a:schemeClr val="tx1"/>
              </a:solidFill>
              <a:latin typeface="Arial Rounded MT Bold" panose="020F0704030504030204" pitchFamily="34" charset="0"/>
            </a:rPr>
          </a:br>
          <a:r>
            <a:rPr lang="es-ES" sz="1200" dirty="0">
              <a:solidFill>
                <a:schemeClr val="tx1"/>
              </a:solidFill>
              <a:latin typeface="Arial Rounded MT Bold" panose="020F0704030504030204" pitchFamily="34" charset="0"/>
            </a:rPr>
            <a:t>Tanto el material probatorio como la evidencia física se tendrá que demostrar </a:t>
          </a:r>
          <a:br>
            <a:rPr lang="es-ES" sz="1200" dirty="0">
              <a:solidFill>
                <a:schemeClr val="tx1"/>
              </a:solidFill>
              <a:latin typeface="Arial Rounded MT Bold" panose="020F0704030504030204" pitchFamily="34" charset="0"/>
            </a:rPr>
          </a:br>
          <a:r>
            <a:rPr lang="es-ES" sz="1200" dirty="0">
              <a:solidFill>
                <a:schemeClr val="tx1"/>
              </a:solidFill>
              <a:latin typeface="Arial Rounded MT Bold" panose="020F0704030504030204" pitchFamily="34" charset="0"/>
            </a:rPr>
            <a:t>1. CONDUCENCIA</a:t>
          </a:r>
          <a:br>
            <a:rPr lang="es-ES" sz="1200" dirty="0">
              <a:solidFill>
                <a:schemeClr val="tx1"/>
              </a:solidFill>
              <a:latin typeface="Arial Rounded MT Bold" panose="020F0704030504030204" pitchFamily="34" charset="0"/>
            </a:rPr>
          </a:br>
          <a:r>
            <a:rPr lang="es-ES" sz="1200" dirty="0">
              <a:solidFill>
                <a:schemeClr val="tx1"/>
              </a:solidFill>
              <a:latin typeface="Arial Rounded MT Bold" panose="020F0704030504030204" pitchFamily="34" charset="0"/>
            </a:rPr>
            <a:t>2. PERTINENCIA</a:t>
          </a:r>
          <a:br>
            <a:rPr lang="es-ES" sz="1200" dirty="0">
              <a:solidFill>
                <a:schemeClr val="tx1"/>
              </a:solidFill>
              <a:latin typeface="Arial Rounded MT Bold" panose="020F0704030504030204" pitchFamily="34" charset="0"/>
            </a:rPr>
          </a:br>
          <a:r>
            <a:rPr lang="es-ES" sz="1200" dirty="0">
              <a:solidFill>
                <a:schemeClr val="tx1"/>
              </a:solidFill>
              <a:latin typeface="Arial Rounded MT Bold" panose="020F0704030504030204" pitchFamily="34" charset="0"/>
            </a:rPr>
            <a:t>3. EFICACIA O UTILIDAD</a:t>
          </a:r>
        </a:p>
      </dgm:t>
    </dgm:pt>
    <dgm:pt modelId="{09634E60-7089-4050-9A00-CB51D7F53E3C}" type="parTrans" cxnId="{A353251F-5BD2-4766-869D-97BFBB06881C}">
      <dgm:prSet/>
      <dgm:spPr/>
      <dgm:t>
        <a:bodyPr/>
        <a:lstStyle/>
        <a:p>
          <a:endParaRPr lang="es-ES">
            <a:solidFill>
              <a:schemeClr val="tx1"/>
            </a:solidFill>
            <a:latin typeface="Arial Rounded MT Bold" panose="020F0704030504030204" pitchFamily="34" charset="0"/>
          </a:endParaRPr>
        </a:p>
      </dgm:t>
    </dgm:pt>
    <dgm:pt modelId="{59F7398E-BC19-459D-B0CE-B56E9E5F3813}" type="sibTrans" cxnId="{A353251F-5BD2-4766-869D-97BFBB06881C}">
      <dgm:prSet/>
      <dgm:spPr/>
      <dgm:t>
        <a:bodyPr/>
        <a:lstStyle/>
        <a:p>
          <a:endParaRPr lang="es-ES">
            <a:solidFill>
              <a:schemeClr val="tx1"/>
            </a:solidFill>
            <a:latin typeface="Arial Rounded MT Bold" panose="020F0704030504030204" pitchFamily="34" charset="0"/>
          </a:endParaRPr>
        </a:p>
      </dgm:t>
    </dgm:pt>
    <dgm:pt modelId="{A2CAFAFC-2606-402C-A32F-E26443F5E885}">
      <dgm:prSet phldrT="[Texto]" custT="1"/>
      <dgm:spPr/>
      <dgm:t>
        <a:bodyPr/>
        <a:lstStyle/>
        <a:p>
          <a:r>
            <a:rPr lang="es-ES" sz="1200" dirty="0">
              <a:solidFill>
                <a:schemeClr val="tx1"/>
              </a:solidFill>
              <a:latin typeface="Arial Rounded MT Bold" panose="020F0704030504030204" pitchFamily="34" charset="0"/>
            </a:rPr>
            <a:t>AUDIENCIA DE JUICIO ORAL</a:t>
          </a:r>
          <a:br>
            <a:rPr lang="es-ES" sz="1200" dirty="0">
              <a:solidFill>
                <a:schemeClr val="tx1"/>
              </a:solidFill>
              <a:latin typeface="Arial Rounded MT Bold" panose="020F0704030504030204" pitchFamily="34" charset="0"/>
            </a:rPr>
          </a:br>
          <a:endParaRPr lang="es-ES" sz="1200" dirty="0">
            <a:solidFill>
              <a:schemeClr val="tx1"/>
            </a:solidFill>
            <a:latin typeface="Arial Rounded MT Bold" panose="020F0704030504030204" pitchFamily="34" charset="0"/>
          </a:endParaRPr>
        </a:p>
        <a:p>
          <a:r>
            <a:rPr lang="es-ES" sz="1200" dirty="0">
              <a:solidFill>
                <a:schemeClr val="tx1"/>
              </a:solidFill>
              <a:latin typeface="Arial Rounded MT Bold" panose="020F0704030504030204" pitchFamily="34" charset="0"/>
            </a:rPr>
            <a:t>ARTÍCULO 366</a:t>
          </a:r>
        </a:p>
      </dgm:t>
    </dgm:pt>
    <dgm:pt modelId="{51E509DB-1E1B-4565-9C3E-1FE12D9E78BC}" type="parTrans" cxnId="{3E1B4325-F25A-4D6B-970E-089A442A40C8}">
      <dgm:prSet/>
      <dgm:spPr/>
      <dgm:t>
        <a:bodyPr/>
        <a:lstStyle/>
        <a:p>
          <a:endParaRPr lang="es-ES">
            <a:latin typeface="Arial Rounded MT Bold" panose="020F0704030504030204" pitchFamily="34" charset="0"/>
          </a:endParaRPr>
        </a:p>
      </dgm:t>
    </dgm:pt>
    <dgm:pt modelId="{19D056B0-BF3B-4BBF-B3E8-AF76EDFB95B2}" type="sibTrans" cxnId="{3E1B4325-F25A-4D6B-970E-089A442A40C8}">
      <dgm:prSet/>
      <dgm:spPr/>
      <dgm:t>
        <a:bodyPr/>
        <a:lstStyle/>
        <a:p>
          <a:endParaRPr lang="es-ES">
            <a:latin typeface="Arial Rounded MT Bold" panose="020F0704030504030204" pitchFamily="34" charset="0"/>
          </a:endParaRPr>
        </a:p>
      </dgm:t>
    </dgm:pt>
    <dgm:pt modelId="{1FEFF08F-FE16-4482-9D63-C0813A314DAF}">
      <dgm:prSet phldrT="[Texto]" custT="1"/>
      <dgm:spPr/>
      <dgm:t>
        <a:bodyPr/>
        <a:lstStyle/>
        <a:p>
          <a:r>
            <a:rPr lang="es-ES" sz="1200" dirty="0">
              <a:solidFill>
                <a:schemeClr val="tx1"/>
              </a:solidFill>
              <a:latin typeface="Arial Rounded MT Bold" panose="020F0704030504030204" pitchFamily="34" charset="0"/>
            </a:rPr>
            <a:t>1. Debate probatorio</a:t>
          </a:r>
          <a:br>
            <a:rPr lang="es-ES" sz="1200" dirty="0">
              <a:solidFill>
                <a:schemeClr val="tx1"/>
              </a:solidFill>
              <a:latin typeface="Arial Rounded MT Bold" panose="020F0704030504030204" pitchFamily="34" charset="0"/>
            </a:rPr>
          </a:br>
          <a:r>
            <a:rPr lang="es-ES" sz="1200" dirty="0">
              <a:solidFill>
                <a:schemeClr val="tx1"/>
              </a:solidFill>
              <a:latin typeface="Arial Rounded MT Bold" panose="020F0704030504030204" pitchFamily="34" charset="0"/>
            </a:rPr>
            <a:t/>
          </a:r>
          <a:br>
            <a:rPr lang="es-ES" sz="1200" dirty="0">
              <a:solidFill>
                <a:schemeClr val="tx1"/>
              </a:solidFill>
              <a:latin typeface="Arial Rounded MT Bold" panose="020F0704030504030204" pitchFamily="34" charset="0"/>
            </a:rPr>
          </a:br>
          <a:r>
            <a:rPr lang="es-ES" sz="1200" dirty="0">
              <a:solidFill>
                <a:schemeClr val="tx1"/>
              </a:solidFill>
              <a:latin typeface="Arial Rounded MT Bold" panose="020F0704030504030204" pitchFamily="34" charset="0"/>
            </a:rPr>
            <a:t>2. Alegatos de conclusión</a:t>
          </a:r>
          <a:br>
            <a:rPr lang="es-ES" sz="1200" dirty="0">
              <a:solidFill>
                <a:schemeClr val="tx1"/>
              </a:solidFill>
              <a:latin typeface="Arial Rounded MT Bold" panose="020F0704030504030204" pitchFamily="34" charset="0"/>
            </a:rPr>
          </a:br>
          <a:r>
            <a:rPr lang="es-ES" sz="1200" dirty="0">
              <a:solidFill>
                <a:schemeClr val="tx1"/>
              </a:solidFill>
              <a:latin typeface="Arial Rounded MT Bold" panose="020F0704030504030204" pitchFamily="34" charset="0"/>
            </a:rPr>
            <a:t/>
          </a:r>
          <a:br>
            <a:rPr lang="es-ES" sz="1200" dirty="0">
              <a:solidFill>
                <a:schemeClr val="tx1"/>
              </a:solidFill>
              <a:latin typeface="Arial Rounded MT Bold" panose="020F0704030504030204" pitchFamily="34" charset="0"/>
            </a:rPr>
          </a:br>
          <a:r>
            <a:rPr lang="es-ES" sz="1200" dirty="0">
              <a:solidFill>
                <a:schemeClr val="tx1"/>
              </a:solidFill>
              <a:latin typeface="Arial Rounded MT Bold" panose="020F0704030504030204" pitchFamily="34" charset="0"/>
            </a:rPr>
            <a:t>3. Fallo</a:t>
          </a:r>
        </a:p>
      </dgm:t>
    </dgm:pt>
    <dgm:pt modelId="{0F3D5F8A-106B-4337-8DCC-7D7F144D6A5E}" type="parTrans" cxnId="{D249F321-637C-44DF-B4F4-00E05D0E3867}">
      <dgm:prSet/>
      <dgm:spPr/>
      <dgm:t>
        <a:bodyPr/>
        <a:lstStyle/>
        <a:p>
          <a:endParaRPr lang="es-ES">
            <a:latin typeface="Arial Rounded MT Bold" panose="020F0704030504030204" pitchFamily="34" charset="0"/>
          </a:endParaRPr>
        </a:p>
      </dgm:t>
    </dgm:pt>
    <dgm:pt modelId="{F2D2F2DC-B135-41ED-8CDD-817D85933AFF}" type="sibTrans" cxnId="{D249F321-637C-44DF-B4F4-00E05D0E3867}">
      <dgm:prSet/>
      <dgm:spPr/>
      <dgm:t>
        <a:bodyPr/>
        <a:lstStyle/>
        <a:p>
          <a:endParaRPr lang="es-ES">
            <a:latin typeface="Arial Rounded MT Bold" panose="020F0704030504030204" pitchFamily="34" charset="0"/>
          </a:endParaRPr>
        </a:p>
      </dgm:t>
    </dgm:pt>
    <dgm:pt modelId="{F206D73F-4885-4E4D-9C6C-26BC40AC93BD}">
      <dgm:prSet phldrT="[Texto]" custT="1"/>
      <dgm:spPr/>
      <dgm:t>
        <a:bodyPr/>
        <a:lstStyle/>
        <a:p>
          <a:r>
            <a:rPr lang="es-ES" sz="1000" dirty="0">
              <a:solidFill>
                <a:schemeClr val="tx1"/>
              </a:solidFill>
              <a:latin typeface="Arial Rounded MT Bold" panose="020F0704030504030204" pitchFamily="34" charset="0"/>
            </a:rPr>
            <a:t>AUDIENCIA DE FORMULACIÓN DE IMPUTACIÓN DE CARGOS</a:t>
          </a:r>
        </a:p>
      </dgm:t>
    </dgm:pt>
    <dgm:pt modelId="{4DC2CF2D-DFC8-40D1-9568-BB27013235F9}" type="sibTrans" cxnId="{D08757DE-2B4E-4141-BBE9-818B8EB87C50}">
      <dgm:prSet/>
      <dgm:spPr/>
      <dgm:t>
        <a:bodyPr/>
        <a:lstStyle/>
        <a:p>
          <a:endParaRPr lang="es-ES">
            <a:solidFill>
              <a:schemeClr val="tx1"/>
            </a:solidFill>
            <a:latin typeface="Arial Rounded MT Bold" panose="020F0704030504030204" pitchFamily="34" charset="0"/>
          </a:endParaRPr>
        </a:p>
      </dgm:t>
    </dgm:pt>
    <dgm:pt modelId="{BBD140E0-15B0-47D2-BD8C-293D0BD9202C}" type="parTrans" cxnId="{D08757DE-2B4E-4141-BBE9-818B8EB87C50}">
      <dgm:prSet/>
      <dgm:spPr/>
      <dgm:t>
        <a:bodyPr/>
        <a:lstStyle/>
        <a:p>
          <a:endParaRPr lang="es-ES">
            <a:solidFill>
              <a:schemeClr val="tx1"/>
            </a:solidFill>
            <a:latin typeface="Arial Rounded MT Bold" panose="020F0704030504030204" pitchFamily="34" charset="0"/>
          </a:endParaRPr>
        </a:p>
      </dgm:t>
    </dgm:pt>
    <dgm:pt modelId="{DC5ACDA1-CCC7-4208-8DE7-BCAB5537C56F}">
      <dgm:prSet phldrT="[Texto]" custT="1"/>
      <dgm:spPr/>
      <dgm:t>
        <a:bodyPr/>
        <a:lstStyle/>
        <a:p>
          <a:r>
            <a:rPr lang="es-ES" sz="1000" dirty="0">
              <a:solidFill>
                <a:schemeClr val="tx1"/>
              </a:solidFill>
              <a:latin typeface="Arial Rounded MT Bold" panose="020F0704030504030204" pitchFamily="34" charset="0"/>
            </a:rPr>
            <a:t>AUDIENCIA DE LEGALIZACIÓN DE LA CAPTURA</a:t>
          </a:r>
        </a:p>
      </dgm:t>
    </dgm:pt>
    <dgm:pt modelId="{EFD6E963-018C-4BA1-802D-452DE88B499F}" type="parTrans" cxnId="{24352D73-EC8E-4051-8BBA-9C9022EB7517}">
      <dgm:prSet/>
      <dgm:spPr/>
      <dgm:t>
        <a:bodyPr/>
        <a:lstStyle/>
        <a:p>
          <a:endParaRPr lang="es-ES"/>
        </a:p>
      </dgm:t>
    </dgm:pt>
    <dgm:pt modelId="{4D24D054-C23A-4550-B3E8-892912CD2E4A}" type="sibTrans" cxnId="{24352D73-EC8E-4051-8BBA-9C9022EB7517}">
      <dgm:prSet/>
      <dgm:spPr/>
      <dgm:t>
        <a:bodyPr/>
        <a:lstStyle/>
        <a:p>
          <a:endParaRPr lang="es-ES"/>
        </a:p>
      </dgm:t>
    </dgm:pt>
    <dgm:pt modelId="{7BD44934-27EB-47BC-8F9A-F01960A9A400}">
      <dgm:prSet phldrT="[Texto]" custT="1"/>
      <dgm:spPr/>
      <dgm:t>
        <a:bodyPr/>
        <a:lstStyle/>
        <a:p>
          <a:r>
            <a:rPr lang="es-ES" sz="1200" dirty="0">
              <a:solidFill>
                <a:schemeClr val="tx1"/>
              </a:solidFill>
              <a:latin typeface="Arial Rounded MT Bold" panose="020F0704030504030204" pitchFamily="34" charset="0"/>
            </a:rPr>
            <a:t>AUDIENCIAS DE JUZGAMIENTO O TRAMITE ORDINARIO</a:t>
          </a:r>
        </a:p>
      </dgm:t>
    </dgm:pt>
    <dgm:pt modelId="{9C5BAE59-2BF6-494D-85E4-D2EB50756B99}" type="parTrans" cxnId="{D1110165-0F49-4AB7-BADC-F825376660AF}">
      <dgm:prSet/>
      <dgm:spPr/>
      <dgm:t>
        <a:bodyPr/>
        <a:lstStyle/>
        <a:p>
          <a:endParaRPr lang="es-ES"/>
        </a:p>
      </dgm:t>
    </dgm:pt>
    <dgm:pt modelId="{1D62B8F5-C4A9-47BF-96E1-6B3CB7B8FB23}" type="sibTrans" cxnId="{D1110165-0F49-4AB7-BADC-F825376660AF}">
      <dgm:prSet/>
      <dgm:spPr/>
      <dgm:t>
        <a:bodyPr/>
        <a:lstStyle/>
        <a:p>
          <a:endParaRPr lang="es-ES"/>
        </a:p>
      </dgm:t>
    </dgm:pt>
    <dgm:pt modelId="{D411A062-4210-4724-869C-45432E677FD1}" type="pres">
      <dgm:prSet presAssocID="{D5D9F0C0-3752-462F-8CEA-45B6DDB33473}" presName="diagram" presStyleCnt="0">
        <dgm:presLayoutVars>
          <dgm:chPref val="1"/>
          <dgm:dir/>
          <dgm:animOne val="branch"/>
          <dgm:animLvl val="lvl"/>
          <dgm:resizeHandles val="exact"/>
        </dgm:presLayoutVars>
      </dgm:prSet>
      <dgm:spPr/>
      <dgm:t>
        <a:bodyPr/>
        <a:lstStyle/>
        <a:p>
          <a:endParaRPr lang="es-CO"/>
        </a:p>
      </dgm:t>
    </dgm:pt>
    <dgm:pt modelId="{CDAE53A0-99FF-4A85-A2DD-FB8E77D2C3C0}" type="pres">
      <dgm:prSet presAssocID="{5236C8CA-6CC5-4FC4-97FD-CD33DEBDBC87}" presName="root1" presStyleCnt="0"/>
      <dgm:spPr/>
    </dgm:pt>
    <dgm:pt modelId="{8B4CE3FA-9649-4224-AC11-20E1985986B9}" type="pres">
      <dgm:prSet presAssocID="{5236C8CA-6CC5-4FC4-97FD-CD33DEBDBC87}" presName="LevelOneTextNode" presStyleLbl="node0" presStyleIdx="0" presStyleCnt="2" custScaleX="117417" custScaleY="157363" custLinFactNeighborX="90997" custLinFactNeighborY="0">
        <dgm:presLayoutVars>
          <dgm:chPref val="3"/>
        </dgm:presLayoutVars>
      </dgm:prSet>
      <dgm:spPr/>
      <dgm:t>
        <a:bodyPr/>
        <a:lstStyle/>
        <a:p>
          <a:endParaRPr lang="es-CO"/>
        </a:p>
      </dgm:t>
    </dgm:pt>
    <dgm:pt modelId="{D92BAD4A-B627-408C-A2A9-F6315A052D81}" type="pres">
      <dgm:prSet presAssocID="{5236C8CA-6CC5-4FC4-97FD-CD33DEBDBC87}" presName="level2hierChild" presStyleCnt="0"/>
      <dgm:spPr/>
    </dgm:pt>
    <dgm:pt modelId="{CE385BFF-CD2D-4493-9B55-467FB7901474}" type="pres">
      <dgm:prSet presAssocID="{EFD6E963-018C-4BA1-802D-452DE88B499F}" presName="conn2-1" presStyleLbl="parChTrans1D2" presStyleIdx="0" presStyleCnt="6"/>
      <dgm:spPr/>
      <dgm:t>
        <a:bodyPr/>
        <a:lstStyle/>
        <a:p>
          <a:endParaRPr lang="es-CO"/>
        </a:p>
      </dgm:t>
    </dgm:pt>
    <dgm:pt modelId="{BB36C512-711E-45CA-A576-A4FA9A58EDB6}" type="pres">
      <dgm:prSet presAssocID="{EFD6E963-018C-4BA1-802D-452DE88B499F}" presName="connTx" presStyleLbl="parChTrans1D2" presStyleIdx="0" presStyleCnt="6"/>
      <dgm:spPr/>
      <dgm:t>
        <a:bodyPr/>
        <a:lstStyle/>
        <a:p>
          <a:endParaRPr lang="es-CO"/>
        </a:p>
      </dgm:t>
    </dgm:pt>
    <dgm:pt modelId="{5095AE20-4C72-4771-8BA5-234547E8ED5F}" type="pres">
      <dgm:prSet presAssocID="{DC5ACDA1-CCC7-4208-8DE7-BCAB5537C56F}" presName="root2" presStyleCnt="0"/>
      <dgm:spPr/>
    </dgm:pt>
    <dgm:pt modelId="{DB11956A-BB63-470A-85E6-A85D76C9F634}" type="pres">
      <dgm:prSet presAssocID="{DC5ACDA1-CCC7-4208-8DE7-BCAB5537C56F}" presName="LevelTwoTextNode" presStyleLbl="node2" presStyleIdx="0" presStyleCnt="6" custScaleX="297417" custScaleY="110226" custLinFactX="41869" custLinFactNeighborX="100000" custLinFactNeighborY="-1187">
        <dgm:presLayoutVars>
          <dgm:chPref val="3"/>
        </dgm:presLayoutVars>
      </dgm:prSet>
      <dgm:spPr/>
      <dgm:t>
        <a:bodyPr/>
        <a:lstStyle/>
        <a:p>
          <a:endParaRPr lang="es-CO"/>
        </a:p>
      </dgm:t>
    </dgm:pt>
    <dgm:pt modelId="{2FF4EB9A-9AE2-4C6C-BF7E-30E080D77F60}" type="pres">
      <dgm:prSet presAssocID="{DC5ACDA1-CCC7-4208-8DE7-BCAB5537C56F}" presName="level3hierChild" presStyleCnt="0"/>
      <dgm:spPr/>
    </dgm:pt>
    <dgm:pt modelId="{9CA6F66A-23E9-4940-B0B2-F67481E5020C}" type="pres">
      <dgm:prSet presAssocID="{BBD140E0-15B0-47D2-BD8C-293D0BD9202C}" presName="conn2-1" presStyleLbl="parChTrans1D2" presStyleIdx="1" presStyleCnt="6"/>
      <dgm:spPr/>
      <dgm:t>
        <a:bodyPr/>
        <a:lstStyle/>
        <a:p>
          <a:endParaRPr lang="es-CO"/>
        </a:p>
      </dgm:t>
    </dgm:pt>
    <dgm:pt modelId="{5D1DFB39-EBC8-46B1-BE28-32B6D8E1DE01}" type="pres">
      <dgm:prSet presAssocID="{BBD140E0-15B0-47D2-BD8C-293D0BD9202C}" presName="connTx" presStyleLbl="parChTrans1D2" presStyleIdx="1" presStyleCnt="6"/>
      <dgm:spPr/>
      <dgm:t>
        <a:bodyPr/>
        <a:lstStyle/>
        <a:p>
          <a:endParaRPr lang="es-CO"/>
        </a:p>
      </dgm:t>
    </dgm:pt>
    <dgm:pt modelId="{DF140EFB-05A5-4FEC-93B6-2B795300012D}" type="pres">
      <dgm:prSet presAssocID="{F206D73F-4885-4E4D-9C6C-26BC40AC93BD}" presName="root2" presStyleCnt="0"/>
      <dgm:spPr/>
    </dgm:pt>
    <dgm:pt modelId="{4F5AB94B-C7BF-40A2-87AC-FD17C5809B82}" type="pres">
      <dgm:prSet presAssocID="{F206D73F-4885-4E4D-9C6C-26BC40AC93BD}" presName="LevelTwoTextNode" presStyleLbl="node2" presStyleIdx="1" presStyleCnt="6" custScaleX="297503" custScaleY="110226" custLinFactX="41152" custLinFactNeighborX="100000">
        <dgm:presLayoutVars>
          <dgm:chPref val="3"/>
        </dgm:presLayoutVars>
      </dgm:prSet>
      <dgm:spPr/>
      <dgm:t>
        <a:bodyPr/>
        <a:lstStyle/>
        <a:p>
          <a:endParaRPr lang="es-CO"/>
        </a:p>
      </dgm:t>
    </dgm:pt>
    <dgm:pt modelId="{D45BC35E-9D32-4FE3-917B-5A61B8DC10A1}" type="pres">
      <dgm:prSet presAssocID="{F206D73F-4885-4E4D-9C6C-26BC40AC93BD}" presName="level3hierChild" presStyleCnt="0"/>
      <dgm:spPr/>
    </dgm:pt>
    <dgm:pt modelId="{D67F09AF-30BF-49D2-BDB3-9F70960A7F71}" type="pres">
      <dgm:prSet presAssocID="{58C21905-15E5-447F-AFCB-9D14E1FEFC41}" presName="conn2-1" presStyleLbl="parChTrans1D2" presStyleIdx="2" presStyleCnt="6"/>
      <dgm:spPr/>
      <dgm:t>
        <a:bodyPr/>
        <a:lstStyle/>
        <a:p>
          <a:endParaRPr lang="es-CO"/>
        </a:p>
      </dgm:t>
    </dgm:pt>
    <dgm:pt modelId="{FA8FC278-F2D3-4549-ACA7-D5633B0F73C0}" type="pres">
      <dgm:prSet presAssocID="{58C21905-15E5-447F-AFCB-9D14E1FEFC41}" presName="connTx" presStyleLbl="parChTrans1D2" presStyleIdx="2" presStyleCnt="6"/>
      <dgm:spPr/>
      <dgm:t>
        <a:bodyPr/>
        <a:lstStyle/>
        <a:p>
          <a:endParaRPr lang="es-CO"/>
        </a:p>
      </dgm:t>
    </dgm:pt>
    <dgm:pt modelId="{A7399DB8-FD81-41ED-9146-D80CEE5D1D9D}" type="pres">
      <dgm:prSet presAssocID="{73E04224-2AD3-448A-A537-6F3D5F03A7D7}" presName="root2" presStyleCnt="0"/>
      <dgm:spPr/>
    </dgm:pt>
    <dgm:pt modelId="{15C73DEE-537F-4CCA-BA62-0BC837FBB67D}" type="pres">
      <dgm:prSet presAssocID="{73E04224-2AD3-448A-A537-6F3D5F03A7D7}" presName="LevelTwoTextNode" presStyleLbl="node2" presStyleIdx="2" presStyleCnt="6" custScaleX="297503" custScaleY="110226" custLinFactX="40436" custLinFactNeighborX="100000" custLinFactNeighborY="-2866">
        <dgm:presLayoutVars>
          <dgm:chPref val="3"/>
        </dgm:presLayoutVars>
      </dgm:prSet>
      <dgm:spPr/>
      <dgm:t>
        <a:bodyPr/>
        <a:lstStyle/>
        <a:p>
          <a:endParaRPr lang="es-CO"/>
        </a:p>
      </dgm:t>
    </dgm:pt>
    <dgm:pt modelId="{CE760767-DE53-4E5A-AB6B-E9CC42CF09FF}" type="pres">
      <dgm:prSet presAssocID="{73E04224-2AD3-448A-A537-6F3D5F03A7D7}" presName="level3hierChild" presStyleCnt="0"/>
      <dgm:spPr/>
    </dgm:pt>
    <dgm:pt modelId="{72D3CB39-AD5C-41D3-8016-F198D3A88558}" type="pres">
      <dgm:prSet presAssocID="{7BD44934-27EB-47BC-8F9A-F01960A9A400}" presName="root1" presStyleCnt="0"/>
      <dgm:spPr/>
    </dgm:pt>
    <dgm:pt modelId="{18BC51F3-DB26-4029-BB11-B0803CCB067A}" type="pres">
      <dgm:prSet presAssocID="{7BD44934-27EB-47BC-8F9A-F01960A9A400}" presName="LevelOneTextNode" presStyleLbl="node0" presStyleIdx="1" presStyleCnt="2" custScaleX="107170" custScaleY="157363">
        <dgm:presLayoutVars>
          <dgm:chPref val="3"/>
        </dgm:presLayoutVars>
      </dgm:prSet>
      <dgm:spPr/>
      <dgm:t>
        <a:bodyPr/>
        <a:lstStyle/>
        <a:p>
          <a:endParaRPr lang="es-CO"/>
        </a:p>
      </dgm:t>
    </dgm:pt>
    <dgm:pt modelId="{E5A474D4-3397-4E0D-BD60-27A75C92078B}" type="pres">
      <dgm:prSet presAssocID="{7BD44934-27EB-47BC-8F9A-F01960A9A400}" presName="level2hierChild" presStyleCnt="0"/>
      <dgm:spPr/>
    </dgm:pt>
    <dgm:pt modelId="{2BA247E0-FBBB-4662-97DD-BC0B0FABA8B6}" type="pres">
      <dgm:prSet presAssocID="{2226AFCA-C7C4-490C-8324-CDE0D70054B2}" presName="conn2-1" presStyleLbl="parChTrans1D2" presStyleIdx="3" presStyleCnt="6"/>
      <dgm:spPr/>
      <dgm:t>
        <a:bodyPr/>
        <a:lstStyle/>
        <a:p>
          <a:endParaRPr lang="es-CO"/>
        </a:p>
      </dgm:t>
    </dgm:pt>
    <dgm:pt modelId="{DA7C8464-4B98-43D2-B6D0-79BE395177AD}" type="pres">
      <dgm:prSet presAssocID="{2226AFCA-C7C4-490C-8324-CDE0D70054B2}" presName="connTx" presStyleLbl="parChTrans1D2" presStyleIdx="3" presStyleCnt="6"/>
      <dgm:spPr/>
      <dgm:t>
        <a:bodyPr/>
        <a:lstStyle/>
        <a:p>
          <a:endParaRPr lang="es-CO"/>
        </a:p>
      </dgm:t>
    </dgm:pt>
    <dgm:pt modelId="{D65E7D8B-B1A6-4ED4-9329-0882A8752BD2}" type="pres">
      <dgm:prSet presAssocID="{78E9599A-C62D-4D7D-8D90-495D6F83DAA7}" presName="root2" presStyleCnt="0"/>
      <dgm:spPr/>
    </dgm:pt>
    <dgm:pt modelId="{98287633-C5B9-4D28-9D1F-F1160AAAEA63}" type="pres">
      <dgm:prSet presAssocID="{78E9599A-C62D-4D7D-8D90-495D6F83DAA7}" presName="LevelTwoTextNode" presStyleLbl="node2" presStyleIdx="3" presStyleCnt="6" custScaleY="137197">
        <dgm:presLayoutVars>
          <dgm:chPref val="3"/>
        </dgm:presLayoutVars>
      </dgm:prSet>
      <dgm:spPr/>
      <dgm:t>
        <a:bodyPr/>
        <a:lstStyle/>
        <a:p>
          <a:endParaRPr lang="es-CO"/>
        </a:p>
      </dgm:t>
    </dgm:pt>
    <dgm:pt modelId="{438D3109-725E-466E-B6E8-014A326AF2C9}" type="pres">
      <dgm:prSet presAssocID="{78E9599A-C62D-4D7D-8D90-495D6F83DAA7}" presName="level3hierChild" presStyleCnt="0"/>
      <dgm:spPr/>
    </dgm:pt>
    <dgm:pt modelId="{2AF2F500-6B30-4857-AAF7-ECC1D44D4444}" type="pres">
      <dgm:prSet presAssocID="{0EA27986-E29D-4738-899A-4B74A2D68802}" presName="conn2-1" presStyleLbl="parChTrans1D3" presStyleIdx="0" presStyleCnt="3"/>
      <dgm:spPr/>
      <dgm:t>
        <a:bodyPr/>
        <a:lstStyle/>
        <a:p>
          <a:endParaRPr lang="es-CO"/>
        </a:p>
      </dgm:t>
    </dgm:pt>
    <dgm:pt modelId="{6482978B-A7B3-4D10-88DC-2EF61848C0C6}" type="pres">
      <dgm:prSet presAssocID="{0EA27986-E29D-4738-899A-4B74A2D68802}" presName="connTx" presStyleLbl="parChTrans1D3" presStyleIdx="0" presStyleCnt="3"/>
      <dgm:spPr/>
      <dgm:t>
        <a:bodyPr/>
        <a:lstStyle/>
        <a:p>
          <a:endParaRPr lang="es-CO"/>
        </a:p>
      </dgm:t>
    </dgm:pt>
    <dgm:pt modelId="{C88DB93C-DF64-4C90-9DFB-E6A3DEB68556}" type="pres">
      <dgm:prSet presAssocID="{8C2D5894-407A-4753-8214-4EB74E741AF4}" presName="root2" presStyleCnt="0"/>
      <dgm:spPr/>
    </dgm:pt>
    <dgm:pt modelId="{58FB3F47-2EC2-480D-87DE-643A891428F0}" type="pres">
      <dgm:prSet presAssocID="{8C2D5894-407A-4753-8214-4EB74E741AF4}" presName="LevelTwoTextNode" presStyleLbl="node3" presStyleIdx="0" presStyleCnt="3" custScaleX="297503" custScaleY="200639">
        <dgm:presLayoutVars>
          <dgm:chPref val="3"/>
        </dgm:presLayoutVars>
      </dgm:prSet>
      <dgm:spPr/>
      <dgm:t>
        <a:bodyPr/>
        <a:lstStyle/>
        <a:p>
          <a:endParaRPr lang="es-CO"/>
        </a:p>
      </dgm:t>
    </dgm:pt>
    <dgm:pt modelId="{CD7E7A9C-3B0B-4AE0-9FCA-2778ABB0450C}" type="pres">
      <dgm:prSet presAssocID="{8C2D5894-407A-4753-8214-4EB74E741AF4}" presName="level3hierChild" presStyleCnt="0"/>
      <dgm:spPr/>
    </dgm:pt>
    <dgm:pt modelId="{DA701AA6-5112-4C81-8017-9AD07A90BDAC}" type="pres">
      <dgm:prSet presAssocID="{49787EFF-36A5-428B-BACD-C7D97EDCE2B6}" presName="conn2-1" presStyleLbl="parChTrans1D2" presStyleIdx="4" presStyleCnt="6"/>
      <dgm:spPr/>
      <dgm:t>
        <a:bodyPr/>
        <a:lstStyle/>
        <a:p>
          <a:endParaRPr lang="es-CO"/>
        </a:p>
      </dgm:t>
    </dgm:pt>
    <dgm:pt modelId="{E22566A8-EEED-4FA6-BCD3-61B1308DC527}" type="pres">
      <dgm:prSet presAssocID="{49787EFF-36A5-428B-BACD-C7D97EDCE2B6}" presName="connTx" presStyleLbl="parChTrans1D2" presStyleIdx="4" presStyleCnt="6"/>
      <dgm:spPr/>
      <dgm:t>
        <a:bodyPr/>
        <a:lstStyle/>
        <a:p>
          <a:endParaRPr lang="es-CO"/>
        </a:p>
      </dgm:t>
    </dgm:pt>
    <dgm:pt modelId="{C3B17839-76FE-4998-AEC7-16A47DA38BDA}" type="pres">
      <dgm:prSet presAssocID="{F6173B16-806C-4A2F-B1D6-0E90EC6E9375}" presName="root2" presStyleCnt="0"/>
      <dgm:spPr/>
    </dgm:pt>
    <dgm:pt modelId="{B2EFE0DF-1748-4B63-A754-0D3871F57D66}" type="pres">
      <dgm:prSet presAssocID="{F6173B16-806C-4A2F-B1D6-0E90EC6E9375}" presName="LevelTwoTextNode" presStyleLbl="node2" presStyleIdx="4" presStyleCnt="6" custScaleY="137197">
        <dgm:presLayoutVars>
          <dgm:chPref val="3"/>
        </dgm:presLayoutVars>
      </dgm:prSet>
      <dgm:spPr/>
      <dgm:t>
        <a:bodyPr/>
        <a:lstStyle/>
        <a:p>
          <a:endParaRPr lang="es-CO"/>
        </a:p>
      </dgm:t>
    </dgm:pt>
    <dgm:pt modelId="{023C8690-005E-41E1-84ED-F788B9750B67}" type="pres">
      <dgm:prSet presAssocID="{F6173B16-806C-4A2F-B1D6-0E90EC6E9375}" presName="level3hierChild" presStyleCnt="0"/>
      <dgm:spPr/>
    </dgm:pt>
    <dgm:pt modelId="{A6FE4781-FCC8-4082-B2CF-CFC1D4273230}" type="pres">
      <dgm:prSet presAssocID="{09634E60-7089-4050-9A00-CB51D7F53E3C}" presName="conn2-1" presStyleLbl="parChTrans1D3" presStyleIdx="1" presStyleCnt="3"/>
      <dgm:spPr/>
      <dgm:t>
        <a:bodyPr/>
        <a:lstStyle/>
        <a:p>
          <a:endParaRPr lang="es-CO"/>
        </a:p>
      </dgm:t>
    </dgm:pt>
    <dgm:pt modelId="{62B87BCA-982B-4967-899A-75C1875B94E9}" type="pres">
      <dgm:prSet presAssocID="{09634E60-7089-4050-9A00-CB51D7F53E3C}" presName="connTx" presStyleLbl="parChTrans1D3" presStyleIdx="1" presStyleCnt="3"/>
      <dgm:spPr/>
      <dgm:t>
        <a:bodyPr/>
        <a:lstStyle/>
        <a:p>
          <a:endParaRPr lang="es-CO"/>
        </a:p>
      </dgm:t>
    </dgm:pt>
    <dgm:pt modelId="{93C3FA3E-0153-45AF-A155-1C2FCE693044}" type="pres">
      <dgm:prSet presAssocID="{D6C3C1F9-5B5E-4977-B8E1-DCF641F485F9}" presName="root2" presStyleCnt="0"/>
      <dgm:spPr/>
    </dgm:pt>
    <dgm:pt modelId="{FD6EBB04-9A52-4429-BDB6-F3988175C320}" type="pres">
      <dgm:prSet presAssocID="{D6C3C1F9-5B5E-4977-B8E1-DCF641F485F9}" presName="LevelTwoTextNode" presStyleLbl="node3" presStyleIdx="1" presStyleCnt="3" custScaleX="297503" custScaleY="229402">
        <dgm:presLayoutVars>
          <dgm:chPref val="3"/>
        </dgm:presLayoutVars>
      </dgm:prSet>
      <dgm:spPr/>
      <dgm:t>
        <a:bodyPr/>
        <a:lstStyle/>
        <a:p>
          <a:endParaRPr lang="es-CO"/>
        </a:p>
      </dgm:t>
    </dgm:pt>
    <dgm:pt modelId="{1FBC9BB2-CCC6-4C76-AE1D-0EB0BDBF9E61}" type="pres">
      <dgm:prSet presAssocID="{D6C3C1F9-5B5E-4977-B8E1-DCF641F485F9}" presName="level3hierChild" presStyleCnt="0"/>
      <dgm:spPr/>
    </dgm:pt>
    <dgm:pt modelId="{A1F3A7CE-C7ED-4E39-B816-0C44EEEF79F0}" type="pres">
      <dgm:prSet presAssocID="{51E509DB-1E1B-4565-9C3E-1FE12D9E78BC}" presName="conn2-1" presStyleLbl="parChTrans1D2" presStyleIdx="5" presStyleCnt="6"/>
      <dgm:spPr/>
      <dgm:t>
        <a:bodyPr/>
        <a:lstStyle/>
        <a:p>
          <a:endParaRPr lang="es-CO"/>
        </a:p>
      </dgm:t>
    </dgm:pt>
    <dgm:pt modelId="{82CFBBCE-190B-4D0D-BE74-7AB13DBAFA68}" type="pres">
      <dgm:prSet presAssocID="{51E509DB-1E1B-4565-9C3E-1FE12D9E78BC}" presName="connTx" presStyleLbl="parChTrans1D2" presStyleIdx="5" presStyleCnt="6"/>
      <dgm:spPr/>
      <dgm:t>
        <a:bodyPr/>
        <a:lstStyle/>
        <a:p>
          <a:endParaRPr lang="es-CO"/>
        </a:p>
      </dgm:t>
    </dgm:pt>
    <dgm:pt modelId="{880AB272-4394-4A93-AF3F-BB79584CF3F4}" type="pres">
      <dgm:prSet presAssocID="{A2CAFAFC-2606-402C-A32F-E26443F5E885}" presName="root2" presStyleCnt="0"/>
      <dgm:spPr/>
    </dgm:pt>
    <dgm:pt modelId="{0550E98C-E629-46AF-9C1B-D932EDF48695}" type="pres">
      <dgm:prSet presAssocID="{A2CAFAFC-2606-402C-A32F-E26443F5E885}" presName="LevelTwoTextNode" presStyleLbl="node2" presStyleIdx="5" presStyleCnt="6" custScaleY="137197">
        <dgm:presLayoutVars>
          <dgm:chPref val="3"/>
        </dgm:presLayoutVars>
      </dgm:prSet>
      <dgm:spPr/>
      <dgm:t>
        <a:bodyPr/>
        <a:lstStyle/>
        <a:p>
          <a:endParaRPr lang="es-CO"/>
        </a:p>
      </dgm:t>
    </dgm:pt>
    <dgm:pt modelId="{4C7D8812-ECF0-4980-8517-E3F76CE7D4EF}" type="pres">
      <dgm:prSet presAssocID="{A2CAFAFC-2606-402C-A32F-E26443F5E885}" presName="level3hierChild" presStyleCnt="0"/>
      <dgm:spPr/>
    </dgm:pt>
    <dgm:pt modelId="{1412208F-2044-49D0-B2D9-B6B069C6695E}" type="pres">
      <dgm:prSet presAssocID="{0F3D5F8A-106B-4337-8DCC-7D7F144D6A5E}" presName="conn2-1" presStyleLbl="parChTrans1D3" presStyleIdx="2" presStyleCnt="3"/>
      <dgm:spPr/>
      <dgm:t>
        <a:bodyPr/>
        <a:lstStyle/>
        <a:p>
          <a:endParaRPr lang="es-CO"/>
        </a:p>
      </dgm:t>
    </dgm:pt>
    <dgm:pt modelId="{C72629EE-1A33-4D99-BE94-D822DDEEED91}" type="pres">
      <dgm:prSet presAssocID="{0F3D5F8A-106B-4337-8DCC-7D7F144D6A5E}" presName="connTx" presStyleLbl="parChTrans1D3" presStyleIdx="2" presStyleCnt="3"/>
      <dgm:spPr/>
      <dgm:t>
        <a:bodyPr/>
        <a:lstStyle/>
        <a:p>
          <a:endParaRPr lang="es-CO"/>
        </a:p>
      </dgm:t>
    </dgm:pt>
    <dgm:pt modelId="{F7FC9BB4-68D2-4A6C-8215-4E6F9BF0A2D4}" type="pres">
      <dgm:prSet presAssocID="{1FEFF08F-FE16-4482-9D63-C0813A314DAF}" presName="root2" presStyleCnt="0"/>
      <dgm:spPr/>
    </dgm:pt>
    <dgm:pt modelId="{FBDDB89A-5C66-4B5D-8D41-EF19CB2ECF66}" type="pres">
      <dgm:prSet presAssocID="{1FEFF08F-FE16-4482-9D63-C0813A314DAF}" presName="LevelTwoTextNode" presStyleLbl="node3" presStyleIdx="2" presStyleCnt="3" custScaleX="216903" custScaleY="156865">
        <dgm:presLayoutVars>
          <dgm:chPref val="3"/>
        </dgm:presLayoutVars>
      </dgm:prSet>
      <dgm:spPr/>
      <dgm:t>
        <a:bodyPr/>
        <a:lstStyle/>
        <a:p>
          <a:endParaRPr lang="es-CO"/>
        </a:p>
      </dgm:t>
    </dgm:pt>
    <dgm:pt modelId="{3244E650-A9F0-455B-9A46-EEF9EB69706A}" type="pres">
      <dgm:prSet presAssocID="{1FEFF08F-FE16-4482-9D63-C0813A314DAF}" presName="level3hierChild" presStyleCnt="0"/>
      <dgm:spPr/>
    </dgm:pt>
  </dgm:ptLst>
  <dgm:cxnLst>
    <dgm:cxn modelId="{A075E106-FE46-4522-BD53-C1A06563B5BF}" srcId="{5236C8CA-6CC5-4FC4-97FD-CD33DEBDBC87}" destId="{73E04224-2AD3-448A-A537-6F3D5F03A7D7}" srcOrd="2" destOrd="0" parTransId="{58C21905-15E5-447F-AFCB-9D14E1FEFC41}" sibTransId="{42217D27-3443-47D2-90A6-25F64F447338}"/>
    <dgm:cxn modelId="{0730F89E-E741-49F1-B60A-64B2C98DF6C6}" type="presOf" srcId="{D6C3C1F9-5B5E-4977-B8E1-DCF641F485F9}" destId="{FD6EBB04-9A52-4429-BDB6-F3988175C320}" srcOrd="0" destOrd="0" presId="urn:microsoft.com/office/officeart/2005/8/layout/hierarchy2"/>
    <dgm:cxn modelId="{DBD26A23-BB33-4F1A-9721-0EA7A2218182}" type="presOf" srcId="{09634E60-7089-4050-9A00-CB51D7F53E3C}" destId="{62B87BCA-982B-4967-899A-75C1875B94E9}" srcOrd="1" destOrd="0" presId="urn:microsoft.com/office/officeart/2005/8/layout/hierarchy2"/>
    <dgm:cxn modelId="{5E48E17A-E80E-4C61-A7A2-921927C46EBC}" type="presOf" srcId="{F206D73F-4885-4E4D-9C6C-26BC40AC93BD}" destId="{4F5AB94B-C7BF-40A2-87AC-FD17C5809B82}" srcOrd="0" destOrd="0" presId="urn:microsoft.com/office/officeart/2005/8/layout/hierarchy2"/>
    <dgm:cxn modelId="{C9AF9C7E-756E-4BA3-A809-A50405BF6354}" type="presOf" srcId="{0F3D5F8A-106B-4337-8DCC-7D7F144D6A5E}" destId="{1412208F-2044-49D0-B2D9-B6B069C6695E}" srcOrd="0" destOrd="0" presId="urn:microsoft.com/office/officeart/2005/8/layout/hierarchy2"/>
    <dgm:cxn modelId="{6333E766-8B42-48B6-936B-4DDBCDCF3384}" type="presOf" srcId="{EFD6E963-018C-4BA1-802D-452DE88B499F}" destId="{CE385BFF-CD2D-4493-9B55-467FB7901474}" srcOrd="0" destOrd="0" presId="urn:microsoft.com/office/officeart/2005/8/layout/hierarchy2"/>
    <dgm:cxn modelId="{37EABD45-C308-41CC-AB8C-5D7FBB5B865C}" type="presOf" srcId="{7BD44934-27EB-47BC-8F9A-F01960A9A400}" destId="{18BC51F3-DB26-4029-BB11-B0803CCB067A}" srcOrd="0" destOrd="0" presId="urn:microsoft.com/office/officeart/2005/8/layout/hierarchy2"/>
    <dgm:cxn modelId="{A353251F-5BD2-4766-869D-97BFBB06881C}" srcId="{F6173B16-806C-4A2F-B1D6-0E90EC6E9375}" destId="{D6C3C1F9-5B5E-4977-B8E1-DCF641F485F9}" srcOrd="0" destOrd="0" parTransId="{09634E60-7089-4050-9A00-CB51D7F53E3C}" sibTransId="{59F7398E-BC19-459D-B0CE-B56E9E5F3813}"/>
    <dgm:cxn modelId="{325573EA-AF17-45DC-98AC-582A31196308}" srcId="{7BD44934-27EB-47BC-8F9A-F01960A9A400}" destId="{F6173B16-806C-4A2F-B1D6-0E90EC6E9375}" srcOrd="1" destOrd="0" parTransId="{49787EFF-36A5-428B-BACD-C7D97EDCE2B6}" sibTransId="{4FB25062-EA9A-488E-80C1-BA9B9D0F794D}"/>
    <dgm:cxn modelId="{CFDDB330-AAF5-4052-A763-0AD8F9954876}" type="presOf" srcId="{51E509DB-1E1B-4565-9C3E-1FE12D9E78BC}" destId="{82CFBBCE-190B-4D0D-BE74-7AB13DBAFA68}" srcOrd="1" destOrd="0" presId="urn:microsoft.com/office/officeart/2005/8/layout/hierarchy2"/>
    <dgm:cxn modelId="{3E1B4325-F25A-4D6B-970E-089A442A40C8}" srcId="{7BD44934-27EB-47BC-8F9A-F01960A9A400}" destId="{A2CAFAFC-2606-402C-A32F-E26443F5E885}" srcOrd="2" destOrd="0" parTransId="{51E509DB-1E1B-4565-9C3E-1FE12D9E78BC}" sibTransId="{19D056B0-BF3B-4BBF-B3E8-AF76EDFB95B2}"/>
    <dgm:cxn modelId="{DC7D6CB3-0AAF-4B44-BB9D-C11CB9CAD0F2}" type="presOf" srcId="{BBD140E0-15B0-47D2-BD8C-293D0BD9202C}" destId="{9CA6F66A-23E9-4940-B0B2-F67481E5020C}" srcOrd="0" destOrd="0" presId="urn:microsoft.com/office/officeart/2005/8/layout/hierarchy2"/>
    <dgm:cxn modelId="{24352D73-EC8E-4051-8BBA-9C9022EB7517}" srcId="{5236C8CA-6CC5-4FC4-97FD-CD33DEBDBC87}" destId="{DC5ACDA1-CCC7-4208-8DE7-BCAB5537C56F}" srcOrd="0" destOrd="0" parTransId="{EFD6E963-018C-4BA1-802D-452DE88B499F}" sibTransId="{4D24D054-C23A-4550-B3E8-892912CD2E4A}"/>
    <dgm:cxn modelId="{0E350E8B-AFA8-436B-8D5F-01AF4DFF8037}" type="presOf" srcId="{BBD140E0-15B0-47D2-BD8C-293D0BD9202C}" destId="{5D1DFB39-EBC8-46B1-BE28-32B6D8E1DE01}" srcOrd="1" destOrd="0" presId="urn:microsoft.com/office/officeart/2005/8/layout/hierarchy2"/>
    <dgm:cxn modelId="{A60CD040-964A-4274-84FD-0834AA4FB185}" type="presOf" srcId="{2226AFCA-C7C4-490C-8324-CDE0D70054B2}" destId="{DA7C8464-4B98-43D2-B6D0-79BE395177AD}" srcOrd="1" destOrd="0" presId="urn:microsoft.com/office/officeart/2005/8/layout/hierarchy2"/>
    <dgm:cxn modelId="{3DBCCAAD-BA8D-4747-B290-2E1AE2706E00}" type="presOf" srcId="{8C2D5894-407A-4753-8214-4EB74E741AF4}" destId="{58FB3F47-2EC2-480D-87DE-643A891428F0}" srcOrd="0" destOrd="0" presId="urn:microsoft.com/office/officeart/2005/8/layout/hierarchy2"/>
    <dgm:cxn modelId="{D08757DE-2B4E-4141-BBE9-818B8EB87C50}" srcId="{5236C8CA-6CC5-4FC4-97FD-CD33DEBDBC87}" destId="{F206D73F-4885-4E4D-9C6C-26BC40AC93BD}" srcOrd="1" destOrd="0" parTransId="{BBD140E0-15B0-47D2-BD8C-293D0BD9202C}" sibTransId="{4DC2CF2D-DFC8-40D1-9568-BB27013235F9}"/>
    <dgm:cxn modelId="{93EF4FC0-B26A-4249-89E1-BA05BAA90806}" type="presOf" srcId="{73E04224-2AD3-448A-A537-6F3D5F03A7D7}" destId="{15C73DEE-537F-4CCA-BA62-0BC837FBB67D}" srcOrd="0" destOrd="0" presId="urn:microsoft.com/office/officeart/2005/8/layout/hierarchy2"/>
    <dgm:cxn modelId="{4EB1B306-3E2E-4BB4-AB17-69391853AC02}" srcId="{7BD44934-27EB-47BC-8F9A-F01960A9A400}" destId="{78E9599A-C62D-4D7D-8D90-495D6F83DAA7}" srcOrd="0" destOrd="0" parTransId="{2226AFCA-C7C4-490C-8324-CDE0D70054B2}" sibTransId="{54902CA9-A7A5-479E-ACD0-1272E57D02A3}"/>
    <dgm:cxn modelId="{F9DFE554-122D-45ED-B369-DB29A12A1AE4}" type="presOf" srcId="{58C21905-15E5-447F-AFCB-9D14E1FEFC41}" destId="{FA8FC278-F2D3-4549-ACA7-D5633B0F73C0}" srcOrd="1" destOrd="0" presId="urn:microsoft.com/office/officeart/2005/8/layout/hierarchy2"/>
    <dgm:cxn modelId="{0B53B469-7401-4370-8B5D-B0FC6F213541}" type="presOf" srcId="{DC5ACDA1-CCC7-4208-8DE7-BCAB5537C56F}" destId="{DB11956A-BB63-470A-85E6-A85D76C9F634}" srcOrd="0" destOrd="0" presId="urn:microsoft.com/office/officeart/2005/8/layout/hierarchy2"/>
    <dgm:cxn modelId="{D249F321-637C-44DF-B4F4-00E05D0E3867}" srcId="{A2CAFAFC-2606-402C-A32F-E26443F5E885}" destId="{1FEFF08F-FE16-4482-9D63-C0813A314DAF}" srcOrd="0" destOrd="0" parTransId="{0F3D5F8A-106B-4337-8DCC-7D7F144D6A5E}" sibTransId="{F2D2F2DC-B135-41ED-8CDD-817D85933AFF}"/>
    <dgm:cxn modelId="{D1110165-0F49-4AB7-BADC-F825376660AF}" srcId="{D5D9F0C0-3752-462F-8CEA-45B6DDB33473}" destId="{7BD44934-27EB-47BC-8F9A-F01960A9A400}" srcOrd="1" destOrd="0" parTransId="{9C5BAE59-2BF6-494D-85E4-D2EB50756B99}" sibTransId="{1D62B8F5-C4A9-47BF-96E1-6B3CB7B8FB23}"/>
    <dgm:cxn modelId="{B81D43A0-5149-4186-A1CA-485237564E87}" type="presOf" srcId="{0F3D5F8A-106B-4337-8DCC-7D7F144D6A5E}" destId="{C72629EE-1A33-4D99-BE94-D822DDEEED91}" srcOrd="1" destOrd="0" presId="urn:microsoft.com/office/officeart/2005/8/layout/hierarchy2"/>
    <dgm:cxn modelId="{F2C5BA20-470A-47B6-8C88-D0B7D2CFD75D}" type="presOf" srcId="{1FEFF08F-FE16-4482-9D63-C0813A314DAF}" destId="{FBDDB89A-5C66-4B5D-8D41-EF19CB2ECF66}" srcOrd="0" destOrd="0" presId="urn:microsoft.com/office/officeart/2005/8/layout/hierarchy2"/>
    <dgm:cxn modelId="{C4FFA3E0-4C49-4094-8225-2BB6CEF4D50B}" type="presOf" srcId="{D5D9F0C0-3752-462F-8CEA-45B6DDB33473}" destId="{D411A062-4210-4724-869C-45432E677FD1}" srcOrd="0" destOrd="0" presId="urn:microsoft.com/office/officeart/2005/8/layout/hierarchy2"/>
    <dgm:cxn modelId="{10FA3338-7A67-44F5-94B3-6ABBA55C76C9}" type="presOf" srcId="{51E509DB-1E1B-4565-9C3E-1FE12D9E78BC}" destId="{A1F3A7CE-C7ED-4E39-B816-0C44EEEF79F0}" srcOrd="0" destOrd="0" presId="urn:microsoft.com/office/officeart/2005/8/layout/hierarchy2"/>
    <dgm:cxn modelId="{4DAA1B4F-BDEB-4C1F-B317-C284A065A44B}" type="presOf" srcId="{0EA27986-E29D-4738-899A-4B74A2D68802}" destId="{2AF2F500-6B30-4857-AAF7-ECC1D44D4444}" srcOrd="0" destOrd="0" presId="urn:microsoft.com/office/officeart/2005/8/layout/hierarchy2"/>
    <dgm:cxn modelId="{FB79D1AE-877B-4F03-B555-640F720C8894}" type="presOf" srcId="{0EA27986-E29D-4738-899A-4B74A2D68802}" destId="{6482978B-A7B3-4D10-88DC-2EF61848C0C6}" srcOrd="1" destOrd="0" presId="urn:microsoft.com/office/officeart/2005/8/layout/hierarchy2"/>
    <dgm:cxn modelId="{3C938DF2-1EDC-4D81-9CD3-9C2A3F0D6DF8}" type="presOf" srcId="{F6173B16-806C-4A2F-B1D6-0E90EC6E9375}" destId="{B2EFE0DF-1748-4B63-A754-0D3871F57D66}" srcOrd="0" destOrd="0" presId="urn:microsoft.com/office/officeart/2005/8/layout/hierarchy2"/>
    <dgm:cxn modelId="{F8E0EADA-F9E0-4BD6-8E53-5C451FB54969}" srcId="{D5D9F0C0-3752-462F-8CEA-45B6DDB33473}" destId="{5236C8CA-6CC5-4FC4-97FD-CD33DEBDBC87}" srcOrd="0" destOrd="0" parTransId="{4EE68866-FDFA-4D1E-A70D-5C6A82CACAB5}" sibTransId="{D7C2C0D8-DFC4-4BAB-9F70-E4BEF7931709}"/>
    <dgm:cxn modelId="{C31FCA81-798D-47BF-BE20-D9B9D781DD32}" type="presOf" srcId="{49787EFF-36A5-428B-BACD-C7D97EDCE2B6}" destId="{DA701AA6-5112-4C81-8017-9AD07A90BDAC}" srcOrd="0" destOrd="0" presId="urn:microsoft.com/office/officeart/2005/8/layout/hierarchy2"/>
    <dgm:cxn modelId="{B90D55D8-42B6-4431-9182-C21E3BABC4C2}" srcId="{78E9599A-C62D-4D7D-8D90-495D6F83DAA7}" destId="{8C2D5894-407A-4753-8214-4EB74E741AF4}" srcOrd="0" destOrd="0" parTransId="{0EA27986-E29D-4738-899A-4B74A2D68802}" sibTransId="{056394D5-41D3-43FE-A6EE-A065C4598B74}"/>
    <dgm:cxn modelId="{384EED58-C0AA-438A-A664-9DCFE56D6D95}" type="presOf" srcId="{2226AFCA-C7C4-490C-8324-CDE0D70054B2}" destId="{2BA247E0-FBBB-4662-97DD-BC0B0FABA8B6}" srcOrd="0" destOrd="0" presId="urn:microsoft.com/office/officeart/2005/8/layout/hierarchy2"/>
    <dgm:cxn modelId="{EAF6BB42-D3D3-482F-B8D8-C5AA827B2CDF}" type="presOf" srcId="{5236C8CA-6CC5-4FC4-97FD-CD33DEBDBC87}" destId="{8B4CE3FA-9649-4224-AC11-20E1985986B9}" srcOrd="0" destOrd="0" presId="urn:microsoft.com/office/officeart/2005/8/layout/hierarchy2"/>
    <dgm:cxn modelId="{2032CBB4-605A-498B-A40C-24CBC46C0755}" type="presOf" srcId="{09634E60-7089-4050-9A00-CB51D7F53E3C}" destId="{A6FE4781-FCC8-4082-B2CF-CFC1D4273230}" srcOrd="0" destOrd="0" presId="urn:microsoft.com/office/officeart/2005/8/layout/hierarchy2"/>
    <dgm:cxn modelId="{6BBB72ED-95D3-41BD-9E7C-2C0AF1DB18DB}" type="presOf" srcId="{EFD6E963-018C-4BA1-802D-452DE88B499F}" destId="{BB36C512-711E-45CA-A576-A4FA9A58EDB6}" srcOrd="1" destOrd="0" presId="urn:microsoft.com/office/officeart/2005/8/layout/hierarchy2"/>
    <dgm:cxn modelId="{54C447F0-3D04-4DF6-A985-EC07BE5160CA}" type="presOf" srcId="{A2CAFAFC-2606-402C-A32F-E26443F5E885}" destId="{0550E98C-E629-46AF-9C1B-D932EDF48695}" srcOrd="0" destOrd="0" presId="urn:microsoft.com/office/officeart/2005/8/layout/hierarchy2"/>
    <dgm:cxn modelId="{B9EB214C-8740-4A95-903C-9E5481E826B8}" type="presOf" srcId="{78E9599A-C62D-4D7D-8D90-495D6F83DAA7}" destId="{98287633-C5B9-4D28-9D1F-F1160AAAEA63}" srcOrd="0" destOrd="0" presId="urn:microsoft.com/office/officeart/2005/8/layout/hierarchy2"/>
    <dgm:cxn modelId="{C7F56094-5AC2-448B-B4D7-077D15FEA512}" type="presOf" srcId="{49787EFF-36A5-428B-BACD-C7D97EDCE2B6}" destId="{E22566A8-EEED-4FA6-BCD3-61B1308DC527}" srcOrd="1" destOrd="0" presId="urn:microsoft.com/office/officeart/2005/8/layout/hierarchy2"/>
    <dgm:cxn modelId="{BB97243B-DCE1-40DA-8915-8D741EF41A9D}" type="presOf" srcId="{58C21905-15E5-447F-AFCB-9D14E1FEFC41}" destId="{D67F09AF-30BF-49D2-BDB3-9F70960A7F71}" srcOrd="0" destOrd="0" presId="urn:microsoft.com/office/officeart/2005/8/layout/hierarchy2"/>
    <dgm:cxn modelId="{906CF66A-B021-4FA4-9DA8-BDC15C730F45}" type="presParOf" srcId="{D411A062-4210-4724-869C-45432E677FD1}" destId="{CDAE53A0-99FF-4A85-A2DD-FB8E77D2C3C0}" srcOrd="0" destOrd="0" presId="urn:microsoft.com/office/officeart/2005/8/layout/hierarchy2"/>
    <dgm:cxn modelId="{69D9AC91-ECBA-4EC0-A4ED-977A334342BC}" type="presParOf" srcId="{CDAE53A0-99FF-4A85-A2DD-FB8E77D2C3C0}" destId="{8B4CE3FA-9649-4224-AC11-20E1985986B9}" srcOrd="0" destOrd="0" presId="urn:microsoft.com/office/officeart/2005/8/layout/hierarchy2"/>
    <dgm:cxn modelId="{185BD030-7448-43D6-BFC9-A05C73D03F1E}" type="presParOf" srcId="{CDAE53A0-99FF-4A85-A2DD-FB8E77D2C3C0}" destId="{D92BAD4A-B627-408C-A2A9-F6315A052D81}" srcOrd="1" destOrd="0" presId="urn:microsoft.com/office/officeart/2005/8/layout/hierarchy2"/>
    <dgm:cxn modelId="{D6941A01-185B-4884-8719-152DC4AFC034}" type="presParOf" srcId="{D92BAD4A-B627-408C-A2A9-F6315A052D81}" destId="{CE385BFF-CD2D-4493-9B55-467FB7901474}" srcOrd="0" destOrd="0" presId="urn:microsoft.com/office/officeart/2005/8/layout/hierarchy2"/>
    <dgm:cxn modelId="{44F9998B-F9E5-4562-8BC1-6885F803CCE3}" type="presParOf" srcId="{CE385BFF-CD2D-4493-9B55-467FB7901474}" destId="{BB36C512-711E-45CA-A576-A4FA9A58EDB6}" srcOrd="0" destOrd="0" presId="urn:microsoft.com/office/officeart/2005/8/layout/hierarchy2"/>
    <dgm:cxn modelId="{46E2500C-54C6-446B-B472-8D25B7EFC46A}" type="presParOf" srcId="{D92BAD4A-B627-408C-A2A9-F6315A052D81}" destId="{5095AE20-4C72-4771-8BA5-234547E8ED5F}" srcOrd="1" destOrd="0" presId="urn:microsoft.com/office/officeart/2005/8/layout/hierarchy2"/>
    <dgm:cxn modelId="{B33D00DB-80CC-47A7-8883-FEB27CD37AD4}" type="presParOf" srcId="{5095AE20-4C72-4771-8BA5-234547E8ED5F}" destId="{DB11956A-BB63-470A-85E6-A85D76C9F634}" srcOrd="0" destOrd="0" presId="urn:microsoft.com/office/officeart/2005/8/layout/hierarchy2"/>
    <dgm:cxn modelId="{BF46E144-6D98-4515-B84F-E738202701B4}" type="presParOf" srcId="{5095AE20-4C72-4771-8BA5-234547E8ED5F}" destId="{2FF4EB9A-9AE2-4C6C-BF7E-30E080D77F60}" srcOrd="1" destOrd="0" presId="urn:microsoft.com/office/officeart/2005/8/layout/hierarchy2"/>
    <dgm:cxn modelId="{576EDF52-44EB-4A22-943C-3F1AE19BEC5A}" type="presParOf" srcId="{D92BAD4A-B627-408C-A2A9-F6315A052D81}" destId="{9CA6F66A-23E9-4940-B0B2-F67481E5020C}" srcOrd="2" destOrd="0" presId="urn:microsoft.com/office/officeart/2005/8/layout/hierarchy2"/>
    <dgm:cxn modelId="{A0D05C49-D1C1-4525-8699-E0135DB3248D}" type="presParOf" srcId="{9CA6F66A-23E9-4940-B0B2-F67481E5020C}" destId="{5D1DFB39-EBC8-46B1-BE28-32B6D8E1DE01}" srcOrd="0" destOrd="0" presId="urn:microsoft.com/office/officeart/2005/8/layout/hierarchy2"/>
    <dgm:cxn modelId="{FD8BEC36-48AC-40E2-AF86-5E92CF3CAEDD}" type="presParOf" srcId="{D92BAD4A-B627-408C-A2A9-F6315A052D81}" destId="{DF140EFB-05A5-4FEC-93B6-2B795300012D}" srcOrd="3" destOrd="0" presId="urn:microsoft.com/office/officeart/2005/8/layout/hierarchy2"/>
    <dgm:cxn modelId="{FC2EF08B-0479-49FB-B320-A0C318D07F17}" type="presParOf" srcId="{DF140EFB-05A5-4FEC-93B6-2B795300012D}" destId="{4F5AB94B-C7BF-40A2-87AC-FD17C5809B82}" srcOrd="0" destOrd="0" presId="urn:microsoft.com/office/officeart/2005/8/layout/hierarchy2"/>
    <dgm:cxn modelId="{079F7791-6AE3-4509-B9A6-907FFB5BFFE1}" type="presParOf" srcId="{DF140EFB-05A5-4FEC-93B6-2B795300012D}" destId="{D45BC35E-9D32-4FE3-917B-5A61B8DC10A1}" srcOrd="1" destOrd="0" presId="urn:microsoft.com/office/officeart/2005/8/layout/hierarchy2"/>
    <dgm:cxn modelId="{8D8B4B0E-D84A-4050-969C-4727D13F659E}" type="presParOf" srcId="{D92BAD4A-B627-408C-A2A9-F6315A052D81}" destId="{D67F09AF-30BF-49D2-BDB3-9F70960A7F71}" srcOrd="4" destOrd="0" presId="urn:microsoft.com/office/officeart/2005/8/layout/hierarchy2"/>
    <dgm:cxn modelId="{B5005D1A-BD93-4C07-ACA5-BB25F02191D6}" type="presParOf" srcId="{D67F09AF-30BF-49D2-BDB3-9F70960A7F71}" destId="{FA8FC278-F2D3-4549-ACA7-D5633B0F73C0}" srcOrd="0" destOrd="0" presId="urn:microsoft.com/office/officeart/2005/8/layout/hierarchy2"/>
    <dgm:cxn modelId="{9B882DCD-E95F-433F-A495-FB7060107A1B}" type="presParOf" srcId="{D92BAD4A-B627-408C-A2A9-F6315A052D81}" destId="{A7399DB8-FD81-41ED-9146-D80CEE5D1D9D}" srcOrd="5" destOrd="0" presId="urn:microsoft.com/office/officeart/2005/8/layout/hierarchy2"/>
    <dgm:cxn modelId="{6013C58E-1CE9-4A45-B506-6FEFCF27CBEB}" type="presParOf" srcId="{A7399DB8-FD81-41ED-9146-D80CEE5D1D9D}" destId="{15C73DEE-537F-4CCA-BA62-0BC837FBB67D}" srcOrd="0" destOrd="0" presId="urn:microsoft.com/office/officeart/2005/8/layout/hierarchy2"/>
    <dgm:cxn modelId="{83701FEA-E383-41A6-B2B4-9BF18DDF8A3A}" type="presParOf" srcId="{A7399DB8-FD81-41ED-9146-D80CEE5D1D9D}" destId="{CE760767-DE53-4E5A-AB6B-E9CC42CF09FF}" srcOrd="1" destOrd="0" presId="urn:microsoft.com/office/officeart/2005/8/layout/hierarchy2"/>
    <dgm:cxn modelId="{DEA934D2-39D3-436F-9C77-FD006DA22EB2}" type="presParOf" srcId="{D411A062-4210-4724-869C-45432E677FD1}" destId="{72D3CB39-AD5C-41D3-8016-F198D3A88558}" srcOrd="1" destOrd="0" presId="urn:microsoft.com/office/officeart/2005/8/layout/hierarchy2"/>
    <dgm:cxn modelId="{5920AA4B-FA23-4374-9A82-802CD8D76C9E}" type="presParOf" srcId="{72D3CB39-AD5C-41D3-8016-F198D3A88558}" destId="{18BC51F3-DB26-4029-BB11-B0803CCB067A}" srcOrd="0" destOrd="0" presId="urn:microsoft.com/office/officeart/2005/8/layout/hierarchy2"/>
    <dgm:cxn modelId="{9D9E2951-F740-4AD2-8537-6682994EC44A}" type="presParOf" srcId="{72D3CB39-AD5C-41D3-8016-F198D3A88558}" destId="{E5A474D4-3397-4E0D-BD60-27A75C92078B}" srcOrd="1" destOrd="0" presId="urn:microsoft.com/office/officeart/2005/8/layout/hierarchy2"/>
    <dgm:cxn modelId="{284B681B-9145-4783-95EE-675B58C65387}" type="presParOf" srcId="{E5A474D4-3397-4E0D-BD60-27A75C92078B}" destId="{2BA247E0-FBBB-4662-97DD-BC0B0FABA8B6}" srcOrd="0" destOrd="0" presId="urn:microsoft.com/office/officeart/2005/8/layout/hierarchy2"/>
    <dgm:cxn modelId="{FFC5E521-95B6-43AA-8971-65851C148A44}" type="presParOf" srcId="{2BA247E0-FBBB-4662-97DD-BC0B0FABA8B6}" destId="{DA7C8464-4B98-43D2-B6D0-79BE395177AD}" srcOrd="0" destOrd="0" presId="urn:microsoft.com/office/officeart/2005/8/layout/hierarchy2"/>
    <dgm:cxn modelId="{0C668865-C0A8-4429-B2B9-795517FFCF31}" type="presParOf" srcId="{E5A474D4-3397-4E0D-BD60-27A75C92078B}" destId="{D65E7D8B-B1A6-4ED4-9329-0882A8752BD2}" srcOrd="1" destOrd="0" presId="urn:microsoft.com/office/officeart/2005/8/layout/hierarchy2"/>
    <dgm:cxn modelId="{8D221DE1-BB36-4950-89D0-FCCFC83D37A4}" type="presParOf" srcId="{D65E7D8B-B1A6-4ED4-9329-0882A8752BD2}" destId="{98287633-C5B9-4D28-9D1F-F1160AAAEA63}" srcOrd="0" destOrd="0" presId="urn:microsoft.com/office/officeart/2005/8/layout/hierarchy2"/>
    <dgm:cxn modelId="{EA6B06BA-3105-4E37-A1E9-921C0455135E}" type="presParOf" srcId="{D65E7D8B-B1A6-4ED4-9329-0882A8752BD2}" destId="{438D3109-725E-466E-B6E8-014A326AF2C9}" srcOrd="1" destOrd="0" presId="urn:microsoft.com/office/officeart/2005/8/layout/hierarchy2"/>
    <dgm:cxn modelId="{D53E04F7-D45D-4F5E-B405-7F61DC49598C}" type="presParOf" srcId="{438D3109-725E-466E-B6E8-014A326AF2C9}" destId="{2AF2F500-6B30-4857-AAF7-ECC1D44D4444}" srcOrd="0" destOrd="0" presId="urn:microsoft.com/office/officeart/2005/8/layout/hierarchy2"/>
    <dgm:cxn modelId="{0343B2F3-0399-4B0B-8B04-FF890E50D48D}" type="presParOf" srcId="{2AF2F500-6B30-4857-AAF7-ECC1D44D4444}" destId="{6482978B-A7B3-4D10-88DC-2EF61848C0C6}" srcOrd="0" destOrd="0" presId="urn:microsoft.com/office/officeart/2005/8/layout/hierarchy2"/>
    <dgm:cxn modelId="{33EA3CF6-9353-4164-B823-BBA3CCC0D2E5}" type="presParOf" srcId="{438D3109-725E-466E-B6E8-014A326AF2C9}" destId="{C88DB93C-DF64-4C90-9DFB-E6A3DEB68556}" srcOrd="1" destOrd="0" presId="urn:microsoft.com/office/officeart/2005/8/layout/hierarchy2"/>
    <dgm:cxn modelId="{B1EF27DD-5889-40C2-BE1A-C5127F1C8A50}" type="presParOf" srcId="{C88DB93C-DF64-4C90-9DFB-E6A3DEB68556}" destId="{58FB3F47-2EC2-480D-87DE-643A891428F0}" srcOrd="0" destOrd="0" presId="urn:microsoft.com/office/officeart/2005/8/layout/hierarchy2"/>
    <dgm:cxn modelId="{D356D23A-237B-44C9-A978-4272085451FA}" type="presParOf" srcId="{C88DB93C-DF64-4C90-9DFB-E6A3DEB68556}" destId="{CD7E7A9C-3B0B-4AE0-9FCA-2778ABB0450C}" srcOrd="1" destOrd="0" presId="urn:microsoft.com/office/officeart/2005/8/layout/hierarchy2"/>
    <dgm:cxn modelId="{B7B497C3-8747-4473-8CB9-61159F1BF8C6}" type="presParOf" srcId="{E5A474D4-3397-4E0D-BD60-27A75C92078B}" destId="{DA701AA6-5112-4C81-8017-9AD07A90BDAC}" srcOrd="2" destOrd="0" presId="urn:microsoft.com/office/officeart/2005/8/layout/hierarchy2"/>
    <dgm:cxn modelId="{A640DFEC-A1C8-4A87-9C45-416F68A19655}" type="presParOf" srcId="{DA701AA6-5112-4C81-8017-9AD07A90BDAC}" destId="{E22566A8-EEED-4FA6-BCD3-61B1308DC527}" srcOrd="0" destOrd="0" presId="urn:microsoft.com/office/officeart/2005/8/layout/hierarchy2"/>
    <dgm:cxn modelId="{A4BE2908-D177-4537-ADF1-289689D806ED}" type="presParOf" srcId="{E5A474D4-3397-4E0D-BD60-27A75C92078B}" destId="{C3B17839-76FE-4998-AEC7-16A47DA38BDA}" srcOrd="3" destOrd="0" presId="urn:microsoft.com/office/officeart/2005/8/layout/hierarchy2"/>
    <dgm:cxn modelId="{296122F8-A73E-4CC3-B62F-B37914AAA6B9}" type="presParOf" srcId="{C3B17839-76FE-4998-AEC7-16A47DA38BDA}" destId="{B2EFE0DF-1748-4B63-A754-0D3871F57D66}" srcOrd="0" destOrd="0" presId="urn:microsoft.com/office/officeart/2005/8/layout/hierarchy2"/>
    <dgm:cxn modelId="{BF2EA1D3-9B5C-4996-8F26-65E197CFB2F4}" type="presParOf" srcId="{C3B17839-76FE-4998-AEC7-16A47DA38BDA}" destId="{023C8690-005E-41E1-84ED-F788B9750B67}" srcOrd="1" destOrd="0" presId="urn:microsoft.com/office/officeart/2005/8/layout/hierarchy2"/>
    <dgm:cxn modelId="{F2331A21-0A8D-4DAF-B7E8-C933705E5E90}" type="presParOf" srcId="{023C8690-005E-41E1-84ED-F788B9750B67}" destId="{A6FE4781-FCC8-4082-B2CF-CFC1D4273230}" srcOrd="0" destOrd="0" presId="urn:microsoft.com/office/officeart/2005/8/layout/hierarchy2"/>
    <dgm:cxn modelId="{27EB6489-6B0A-499E-85EA-1E1E82C9B325}" type="presParOf" srcId="{A6FE4781-FCC8-4082-B2CF-CFC1D4273230}" destId="{62B87BCA-982B-4967-899A-75C1875B94E9}" srcOrd="0" destOrd="0" presId="urn:microsoft.com/office/officeart/2005/8/layout/hierarchy2"/>
    <dgm:cxn modelId="{1332D81D-262D-403E-928A-BFF9B30B0A09}" type="presParOf" srcId="{023C8690-005E-41E1-84ED-F788B9750B67}" destId="{93C3FA3E-0153-45AF-A155-1C2FCE693044}" srcOrd="1" destOrd="0" presId="urn:microsoft.com/office/officeart/2005/8/layout/hierarchy2"/>
    <dgm:cxn modelId="{7677EC02-ED5B-411D-A6CB-B6628897CAD5}" type="presParOf" srcId="{93C3FA3E-0153-45AF-A155-1C2FCE693044}" destId="{FD6EBB04-9A52-4429-BDB6-F3988175C320}" srcOrd="0" destOrd="0" presId="urn:microsoft.com/office/officeart/2005/8/layout/hierarchy2"/>
    <dgm:cxn modelId="{F81D0F9A-999C-4D38-B1F3-7B8DB307AB4E}" type="presParOf" srcId="{93C3FA3E-0153-45AF-A155-1C2FCE693044}" destId="{1FBC9BB2-CCC6-4C76-AE1D-0EB0BDBF9E61}" srcOrd="1" destOrd="0" presId="urn:microsoft.com/office/officeart/2005/8/layout/hierarchy2"/>
    <dgm:cxn modelId="{688CB1AD-5CE1-4369-ADAA-85C0415943C1}" type="presParOf" srcId="{E5A474D4-3397-4E0D-BD60-27A75C92078B}" destId="{A1F3A7CE-C7ED-4E39-B816-0C44EEEF79F0}" srcOrd="4" destOrd="0" presId="urn:microsoft.com/office/officeart/2005/8/layout/hierarchy2"/>
    <dgm:cxn modelId="{146DD6D1-52C8-405B-AF86-5939395B7B79}" type="presParOf" srcId="{A1F3A7CE-C7ED-4E39-B816-0C44EEEF79F0}" destId="{82CFBBCE-190B-4D0D-BE74-7AB13DBAFA68}" srcOrd="0" destOrd="0" presId="urn:microsoft.com/office/officeart/2005/8/layout/hierarchy2"/>
    <dgm:cxn modelId="{64851F68-DCCC-4B22-8D13-E53FA04EC45F}" type="presParOf" srcId="{E5A474D4-3397-4E0D-BD60-27A75C92078B}" destId="{880AB272-4394-4A93-AF3F-BB79584CF3F4}" srcOrd="5" destOrd="0" presId="urn:microsoft.com/office/officeart/2005/8/layout/hierarchy2"/>
    <dgm:cxn modelId="{9BB2BF8C-8806-40A1-9D59-F5AD467235C2}" type="presParOf" srcId="{880AB272-4394-4A93-AF3F-BB79584CF3F4}" destId="{0550E98C-E629-46AF-9C1B-D932EDF48695}" srcOrd="0" destOrd="0" presId="urn:microsoft.com/office/officeart/2005/8/layout/hierarchy2"/>
    <dgm:cxn modelId="{0BA99CE5-98E1-4503-8A57-6F814565BDEF}" type="presParOf" srcId="{880AB272-4394-4A93-AF3F-BB79584CF3F4}" destId="{4C7D8812-ECF0-4980-8517-E3F76CE7D4EF}" srcOrd="1" destOrd="0" presId="urn:microsoft.com/office/officeart/2005/8/layout/hierarchy2"/>
    <dgm:cxn modelId="{4240F3AB-C010-418A-945F-5F42891AD599}" type="presParOf" srcId="{4C7D8812-ECF0-4980-8517-E3F76CE7D4EF}" destId="{1412208F-2044-49D0-B2D9-B6B069C6695E}" srcOrd="0" destOrd="0" presId="urn:microsoft.com/office/officeart/2005/8/layout/hierarchy2"/>
    <dgm:cxn modelId="{90E77B4D-D599-4993-AB8F-558CD5E1B02C}" type="presParOf" srcId="{1412208F-2044-49D0-B2D9-B6B069C6695E}" destId="{C72629EE-1A33-4D99-BE94-D822DDEEED91}" srcOrd="0" destOrd="0" presId="urn:microsoft.com/office/officeart/2005/8/layout/hierarchy2"/>
    <dgm:cxn modelId="{4CC00C10-B276-49AC-995B-883529A4C517}" type="presParOf" srcId="{4C7D8812-ECF0-4980-8517-E3F76CE7D4EF}" destId="{F7FC9BB4-68D2-4A6C-8215-4E6F9BF0A2D4}" srcOrd="1" destOrd="0" presId="urn:microsoft.com/office/officeart/2005/8/layout/hierarchy2"/>
    <dgm:cxn modelId="{4C205141-C397-45DE-9959-6D07AE2F0AD2}" type="presParOf" srcId="{F7FC9BB4-68D2-4A6C-8215-4E6F9BF0A2D4}" destId="{FBDDB89A-5C66-4B5D-8D41-EF19CB2ECF66}" srcOrd="0" destOrd="0" presId="urn:microsoft.com/office/officeart/2005/8/layout/hierarchy2"/>
    <dgm:cxn modelId="{6FAC34EB-2BF3-4BF5-98F2-C73E8A2EA202}" type="presParOf" srcId="{F7FC9BB4-68D2-4A6C-8215-4E6F9BF0A2D4}" destId="{3244E650-A9F0-455B-9A46-EEF9EB69706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D9F0C0-3752-462F-8CEA-45B6DDB33473}" type="doc">
      <dgm:prSet loTypeId="urn:microsoft.com/office/officeart/2005/8/layout/hierarchy2" loCatId="hierarchy" qsTypeId="urn:microsoft.com/office/officeart/2005/8/quickstyle/simple3" qsCatId="simple" csTypeId="urn:microsoft.com/office/officeart/2005/8/colors/accent0_2" csCatId="mainScheme" phldr="1"/>
      <dgm:spPr/>
      <dgm:t>
        <a:bodyPr/>
        <a:lstStyle/>
        <a:p>
          <a:endParaRPr lang="es-ES"/>
        </a:p>
      </dgm:t>
    </dgm:pt>
    <dgm:pt modelId="{5236C8CA-6CC5-4FC4-97FD-CD33DEBDBC87}">
      <dgm:prSet phldrT="[Texto]" custT="1"/>
      <dgm:spPr/>
      <dgm:t>
        <a:bodyPr/>
        <a:lstStyle/>
        <a:p>
          <a:r>
            <a:rPr lang="es-ES" sz="1400" dirty="0">
              <a:solidFill>
                <a:schemeClr val="tx1"/>
              </a:solidFill>
              <a:latin typeface="Arial Rounded MT Bold" panose="020F0704030504030204" pitchFamily="34" charset="0"/>
            </a:rPr>
            <a:t>SENTENCIA EN FIRME</a:t>
          </a:r>
        </a:p>
      </dgm:t>
    </dgm:pt>
    <dgm:pt modelId="{4EE68866-FDFA-4D1E-A70D-5C6A82CACAB5}" type="parTrans" cxnId="{F8E0EADA-F9E0-4BD6-8E53-5C451FB54969}">
      <dgm:prSet/>
      <dgm:spPr/>
      <dgm:t>
        <a:bodyPr/>
        <a:lstStyle/>
        <a:p>
          <a:endParaRPr lang="es-ES">
            <a:solidFill>
              <a:schemeClr val="tx1"/>
            </a:solidFill>
            <a:latin typeface="Arial Rounded MT Bold" panose="020F0704030504030204" pitchFamily="34" charset="0"/>
          </a:endParaRPr>
        </a:p>
      </dgm:t>
    </dgm:pt>
    <dgm:pt modelId="{D7C2C0D8-DFC4-4BAB-9F70-E4BEF7931709}" type="sibTrans" cxnId="{F8E0EADA-F9E0-4BD6-8E53-5C451FB54969}">
      <dgm:prSet/>
      <dgm:spPr/>
      <dgm:t>
        <a:bodyPr/>
        <a:lstStyle/>
        <a:p>
          <a:endParaRPr lang="es-ES">
            <a:solidFill>
              <a:schemeClr val="tx1"/>
            </a:solidFill>
            <a:latin typeface="Arial Rounded MT Bold" panose="020F0704030504030204" pitchFamily="34" charset="0"/>
          </a:endParaRPr>
        </a:p>
      </dgm:t>
    </dgm:pt>
    <dgm:pt modelId="{78E9599A-C62D-4D7D-8D90-495D6F83DAA7}">
      <dgm:prSet phldrT="[Texto]" custT="1"/>
      <dgm:spPr/>
      <dgm:t>
        <a:bodyPr/>
        <a:lstStyle/>
        <a:p>
          <a:r>
            <a:rPr lang="es-ES" sz="1400" dirty="0">
              <a:solidFill>
                <a:schemeClr val="tx1"/>
              </a:solidFill>
              <a:latin typeface="Arial Rounded MT Bold" panose="020F0704030504030204" pitchFamily="34" charset="0"/>
            </a:rPr>
            <a:t>PRIMERA AUDIENCIA DE </a:t>
          </a:r>
          <a:r>
            <a:rPr lang="es-ES" sz="1400" dirty="0" err="1">
              <a:solidFill>
                <a:schemeClr val="tx1"/>
              </a:solidFill>
              <a:latin typeface="Arial Rounded MT Bold" panose="020F0704030504030204" pitchFamily="34" charset="0"/>
            </a:rPr>
            <a:t>IRI</a:t>
          </a:r>
          <a:endParaRPr lang="es-ES" sz="1400" dirty="0">
            <a:solidFill>
              <a:schemeClr val="tx1"/>
            </a:solidFill>
            <a:latin typeface="Arial Rounded MT Bold" panose="020F0704030504030204" pitchFamily="34" charset="0"/>
          </a:endParaRPr>
        </a:p>
      </dgm:t>
    </dgm:pt>
    <dgm:pt modelId="{2226AFCA-C7C4-490C-8324-CDE0D70054B2}" type="parTrans" cxnId="{4EB1B306-3E2E-4BB4-AB17-69391853AC02}">
      <dgm:prSet/>
      <dgm:spPr/>
      <dgm:t>
        <a:bodyPr/>
        <a:lstStyle/>
        <a:p>
          <a:endParaRPr lang="es-ES">
            <a:solidFill>
              <a:schemeClr val="tx1"/>
            </a:solidFill>
            <a:latin typeface="Arial Rounded MT Bold" panose="020F0704030504030204" pitchFamily="34" charset="0"/>
          </a:endParaRPr>
        </a:p>
      </dgm:t>
    </dgm:pt>
    <dgm:pt modelId="{54902CA9-A7A5-479E-ACD0-1272E57D02A3}" type="sibTrans" cxnId="{4EB1B306-3E2E-4BB4-AB17-69391853AC02}">
      <dgm:prSet/>
      <dgm:spPr/>
      <dgm:t>
        <a:bodyPr/>
        <a:lstStyle/>
        <a:p>
          <a:endParaRPr lang="es-ES">
            <a:solidFill>
              <a:schemeClr val="tx1"/>
            </a:solidFill>
            <a:latin typeface="Arial Rounded MT Bold" panose="020F0704030504030204" pitchFamily="34" charset="0"/>
          </a:endParaRPr>
        </a:p>
      </dgm:t>
    </dgm:pt>
    <dgm:pt modelId="{8C2D5894-407A-4753-8214-4EB74E741AF4}">
      <dgm:prSet phldrT="[Texto]" custT="1"/>
      <dgm:spPr/>
      <dgm:t>
        <a:bodyPr/>
        <a:lstStyle/>
        <a:p>
          <a:r>
            <a:rPr lang="es-ES" sz="1200" dirty="0" smtClean="0">
              <a:solidFill>
                <a:schemeClr val="tx1"/>
              </a:solidFill>
              <a:latin typeface="Arial Rounded MT Bold" panose="020F0704030504030204" pitchFamily="34" charset="0"/>
            </a:rPr>
            <a:t>Se realiza por parte de juez un control de legalidad </a:t>
          </a:r>
        </a:p>
        <a:p>
          <a:r>
            <a:rPr lang="es-ES" sz="1200" dirty="0" smtClean="0">
              <a:solidFill>
                <a:schemeClr val="tx1"/>
              </a:solidFill>
              <a:latin typeface="Arial Rounded MT Bold" panose="020F0704030504030204" pitchFamily="34" charset="0"/>
            </a:rPr>
            <a:t>Se presenta la Demanda  y </a:t>
          </a:r>
          <a:r>
            <a:rPr lang="es-ES" sz="1200" dirty="0">
              <a:solidFill>
                <a:schemeClr val="tx1"/>
              </a:solidFill>
              <a:latin typeface="Arial Rounded MT Bold" panose="020F0704030504030204" pitchFamily="34" charset="0"/>
            </a:rPr>
            <a:t>se </a:t>
          </a:r>
          <a:r>
            <a:rPr lang="es-ES" sz="1200" dirty="0" smtClean="0">
              <a:solidFill>
                <a:schemeClr val="tx1"/>
              </a:solidFill>
              <a:latin typeface="Arial Rounded MT Bold" panose="020F0704030504030204" pitchFamily="34" charset="0"/>
            </a:rPr>
            <a:t>hace la solicitud de </a:t>
          </a:r>
          <a:r>
            <a:rPr lang="es-ES" sz="1200" dirty="0" smtClean="0">
              <a:solidFill>
                <a:schemeClr val="tx1"/>
              </a:solidFill>
              <a:latin typeface="Arial Rounded MT Bold" panose="020F0704030504030204" pitchFamily="34" charset="0"/>
            </a:rPr>
            <a:t>práctica </a:t>
          </a:r>
          <a:r>
            <a:rPr lang="es-ES" sz="1200" dirty="0" smtClean="0">
              <a:solidFill>
                <a:schemeClr val="tx1"/>
              </a:solidFill>
              <a:latin typeface="Arial Rounded MT Bold" panose="020F0704030504030204" pitchFamily="34" charset="0"/>
            </a:rPr>
            <a:t>de pruebas, luego se le corre traslado al condenado y/o Apoderado.  </a:t>
          </a:r>
          <a:endParaRPr lang="es-ES" sz="1200" dirty="0">
            <a:solidFill>
              <a:schemeClr val="tx1"/>
            </a:solidFill>
            <a:latin typeface="Arial Rounded MT Bold" panose="020F0704030504030204" pitchFamily="34" charset="0"/>
          </a:endParaRPr>
        </a:p>
      </dgm:t>
    </dgm:pt>
    <dgm:pt modelId="{0EA27986-E29D-4738-899A-4B74A2D68802}" type="parTrans" cxnId="{B90D55D8-42B6-4431-9182-C21E3BABC4C2}">
      <dgm:prSet/>
      <dgm:spPr/>
      <dgm:t>
        <a:bodyPr/>
        <a:lstStyle/>
        <a:p>
          <a:endParaRPr lang="es-ES">
            <a:solidFill>
              <a:schemeClr val="tx1"/>
            </a:solidFill>
            <a:latin typeface="Arial Rounded MT Bold" panose="020F0704030504030204" pitchFamily="34" charset="0"/>
          </a:endParaRPr>
        </a:p>
      </dgm:t>
    </dgm:pt>
    <dgm:pt modelId="{056394D5-41D3-43FE-A6EE-A065C4598B74}" type="sibTrans" cxnId="{B90D55D8-42B6-4431-9182-C21E3BABC4C2}">
      <dgm:prSet/>
      <dgm:spPr/>
      <dgm:t>
        <a:bodyPr/>
        <a:lstStyle/>
        <a:p>
          <a:endParaRPr lang="es-ES">
            <a:solidFill>
              <a:schemeClr val="tx1"/>
            </a:solidFill>
            <a:latin typeface="Arial Rounded MT Bold" panose="020F0704030504030204" pitchFamily="34" charset="0"/>
          </a:endParaRPr>
        </a:p>
      </dgm:t>
    </dgm:pt>
    <dgm:pt modelId="{F6173B16-806C-4A2F-B1D6-0E90EC6E9375}">
      <dgm:prSet phldrT="[Texto]" custT="1"/>
      <dgm:spPr/>
      <dgm:t>
        <a:bodyPr/>
        <a:lstStyle/>
        <a:p>
          <a:r>
            <a:rPr lang="es-ES" sz="1400" dirty="0">
              <a:solidFill>
                <a:schemeClr val="tx1"/>
              </a:solidFill>
              <a:latin typeface="Arial Rounded MT Bold" panose="020F0704030504030204" pitchFamily="34" charset="0"/>
            </a:rPr>
            <a:t>SEGUNDA AUDIENCIA DE </a:t>
          </a:r>
          <a:r>
            <a:rPr lang="es-ES" sz="1400" dirty="0" err="1">
              <a:solidFill>
                <a:schemeClr val="tx1"/>
              </a:solidFill>
              <a:latin typeface="Arial Rounded MT Bold" panose="020F0704030504030204" pitchFamily="34" charset="0"/>
            </a:rPr>
            <a:t>IRI</a:t>
          </a:r>
          <a:endParaRPr lang="es-ES" sz="1400" dirty="0">
            <a:solidFill>
              <a:schemeClr val="tx1"/>
            </a:solidFill>
            <a:latin typeface="Arial Rounded MT Bold" panose="020F0704030504030204" pitchFamily="34" charset="0"/>
          </a:endParaRPr>
        </a:p>
      </dgm:t>
    </dgm:pt>
    <dgm:pt modelId="{49787EFF-36A5-428B-BACD-C7D97EDCE2B6}" type="parTrans" cxnId="{325573EA-AF17-45DC-98AC-582A31196308}">
      <dgm:prSet/>
      <dgm:spPr/>
      <dgm:t>
        <a:bodyPr/>
        <a:lstStyle/>
        <a:p>
          <a:endParaRPr lang="es-ES">
            <a:solidFill>
              <a:schemeClr val="tx1"/>
            </a:solidFill>
            <a:latin typeface="Arial Rounded MT Bold" panose="020F0704030504030204" pitchFamily="34" charset="0"/>
          </a:endParaRPr>
        </a:p>
      </dgm:t>
    </dgm:pt>
    <dgm:pt modelId="{4FB25062-EA9A-488E-80C1-BA9B9D0F794D}" type="sibTrans" cxnId="{325573EA-AF17-45DC-98AC-582A31196308}">
      <dgm:prSet/>
      <dgm:spPr/>
      <dgm:t>
        <a:bodyPr/>
        <a:lstStyle/>
        <a:p>
          <a:endParaRPr lang="es-ES">
            <a:solidFill>
              <a:schemeClr val="tx1"/>
            </a:solidFill>
            <a:latin typeface="Arial Rounded MT Bold" panose="020F0704030504030204" pitchFamily="34" charset="0"/>
          </a:endParaRPr>
        </a:p>
      </dgm:t>
    </dgm:pt>
    <dgm:pt modelId="{D6C3C1F9-5B5E-4977-B8E1-DCF641F485F9}">
      <dgm:prSet phldrT="[Texto]" custT="1"/>
      <dgm:spPr/>
      <dgm:t>
        <a:bodyPr/>
        <a:lstStyle/>
        <a:p>
          <a:r>
            <a:rPr lang="es-ES" sz="1200" dirty="0" smtClean="0">
              <a:solidFill>
                <a:schemeClr val="tx1"/>
              </a:solidFill>
              <a:latin typeface="Arial Rounded MT Bold" panose="020F0704030504030204" pitchFamily="34" charset="0"/>
            </a:rPr>
            <a:t>En esta </a:t>
          </a:r>
          <a:r>
            <a:rPr lang="es-ES" sz="1200" dirty="0">
              <a:solidFill>
                <a:schemeClr val="tx1"/>
              </a:solidFill>
              <a:latin typeface="Arial Rounded MT Bold" panose="020F0704030504030204" pitchFamily="34" charset="0"/>
            </a:rPr>
            <a:t>audiencia </a:t>
          </a:r>
          <a:r>
            <a:rPr lang="es-ES" sz="1200" dirty="0" smtClean="0">
              <a:solidFill>
                <a:schemeClr val="tx1"/>
              </a:solidFill>
              <a:latin typeface="Arial Rounded MT Bold" panose="020F0704030504030204" pitchFamily="34" charset="0"/>
            </a:rPr>
            <a:t>se </a:t>
          </a:r>
          <a:r>
            <a:rPr lang="es-ES" sz="1200" dirty="0" smtClean="0">
              <a:solidFill>
                <a:schemeClr val="tx1"/>
              </a:solidFill>
              <a:latin typeface="Arial Rounded MT Bold" panose="020F0704030504030204" pitchFamily="34" charset="0"/>
            </a:rPr>
            <a:t>realizará el </a:t>
          </a:r>
          <a:r>
            <a:rPr lang="es-ES" sz="1200" dirty="0" smtClean="0">
              <a:solidFill>
                <a:schemeClr val="tx1"/>
              </a:solidFill>
              <a:latin typeface="Arial Rounded MT Bold" panose="020F0704030504030204" pitchFamily="34" charset="0"/>
            </a:rPr>
            <a:t>debate probatorio por las partes.</a:t>
          </a:r>
          <a:endParaRPr lang="es-ES" sz="1200" dirty="0">
            <a:solidFill>
              <a:schemeClr val="tx1"/>
            </a:solidFill>
            <a:latin typeface="Arial Rounded MT Bold" panose="020F0704030504030204" pitchFamily="34" charset="0"/>
          </a:endParaRPr>
        </a:p>
      </dgm:t>
    </dgm:pt>
    <dgm:pt modelId="{09634E60-7089-4050-9A00-CB51D7F53E3C}" type="parTrans" cxnId="{A353251F-5BD2-4766-869D-97BFBB06881C}">
      <dgm:prSet/>
      <dgm:spPr/>
      <dgm:t>
        <a:bodyPr/>
        <a:lstStyle/>
        <a:p>
          <a:endParaRPr lang="es-ES">
            <a:solidFill>
              <a:schemeClr val="tx1"/>
            </a:solidFill>
            <a:latin typeface="Arial Rounded MT Bold" panose="020F0704030504030204" pitchFamily="34" charset="0"/>
          </a:endParaRPr>
        </a:p>
      </dgm:t>
    </dgm:pt>
    <dgm:pt modelId="{59F7398E-BC19-459D-B0CE-B56E9E5F3813}" type="sibTrans" cxnId="{A353251F-5BD2-4766-869D-97BFBB06881C}">
      <dgm:prSet/>
      <dgm:spPr/>
      <dgm:t>
        <a:bodyPr/>
        <a:lstStyle/>
        <a:p>
          <a:endParaRPr lang="es-ES">
            <a:solidFill>
              <a:schemeClr val="tx1"/>
            </a:solidFill>
            <a:latin typeface="Arial Rounded MT Bold" panose="020F0704030504030204" pitchFamily="34" charset="0"/>
          </a:endParaRPr>
        </a:p>
      </dgm:t>
    </dgm:pt>
    <dgm:pt modelId="{A2CAFAFC-2606-402C-A32F-E26443F5E885}">
      <dgm:prSet phldrT="[Texto]" custT="1"/>
      <dgm:spPr/>
      <dgm:t>
        <a:bodyPr/>
        <a:lstStyle/>
        <a:p>
          <a:r>
            <a:rPr lang="es-ES" sz="1400" dirty="0">
              <a:solidFill>
                <a:schemeClr val="tx1"/>
              </a:solidFill>
              <a:latin typeface="Arial Rounded MT Bold" panose="020F0704030504030204" pitchFamily="34" charset="0"/>
            </a:rPr>
            <a:t>TERCERA AUDIENCIA DE </a:t>
          </a:r>
          <a:r>
            <a:rPr lang="es-ES" sz="1400" dirty="0" err="1">
              <a:solidFill>
                <a:schemeClr val="tx1"/>
              </a:solidFill>
              <a:latin typeface="Arial Rounded MT Bold" panose="020F0704030504030204" pitchFamily="34" charset="0"/>
            </a:rPr>
            <a:t>IRI</a:t>
          </a:r>
          <a:endParaRPr lang="es-ES" sz="1400" dirty="0">
            <a:solidFill>
              <a:schemeClr val="tx1"/>
            </a:solidFill>
            <a:latin typeface="Arial Rounded MT Bold" panose="020F0704030504030204" pitchFamily="34" charset="0"/>
          </a:endParaRPr>
        </a:p>
      </dgm:t>
    </dgm:pt>
    <dgm:pt modelId="{51E509DB-1E1B-4565-9C3E-1FE12D9E78BC}" type="parTrans" cxnId="{3E1B4325-F25A-4D6B-970E-089A442A40C8}">
      <dgm:prSet/>
      <dgm:spPr/>
      <dgm:t>
        <a:bodyPr/>
        <a:lstStyle/>
        <a:p>
          <a:endParaRPr lang="es-ES">
            <a:latin typeface="Arial Rounded MT Bold" panose="020F0704030504030204" pitchFamily="34" charset="0"/>
          </a:endParaRPr>
        </a:p>
      </dgm:t>
    </dgm:pt>
    <dgm:pt modelId="{19D056B0-BF3B-4BBF-B3E8-AF76EDFB95B2}" type="sibTrans" cxnId="{3E1B4325-F25A-4D6B-970E-089A442A40C8}">
      <dgm:prSet/>
      <dgm:spPr/>
      <dgm:t>
        <a:bodyPr/>
        <a:lstStyle/>
        <a:p>
          <a:endParaRPr lang="es-ES">
            <a:latin typeface="Arial Rounded MT Bold" panose="020F0704030504030204" pitchFamily="34" charset="0"/>
          </a:endParaRPr>
        </a:p>
      </dgm:t>
    </dgm:pt>
    <dgm:pt modelId="{1FEFF08F-FE16-4482-9D63-C0813A314DAF}">
      <dgm:prSet phldrT="[Texto]" custT="1"/>
      <dgm:spPr/>
      <dgm:t>
        <a:bodyPr/>
        <a:lstStyle/>
        <a:p>
          <a:r>
            <a:rPr lang="es-ES" sz="1200" dirty="0" smtClean="0">
              <a:solidFill>
                <a:schemeClr val="tx1"/>
              </a:solidFill>
              <a:latin typeface="Arial Rounded MT Bold" panose="020F0704030504030204" pitchFamily="34" charset="0"/>
            </a:rPr>
            <a:t>Esta audiencia servirá para evacuar pruebas que no se practicaron en la audiencia anterior si se presentare este caso, para </a:t>
          </a:r>
          <a:r>
            <a:rPr lang="es-ES" sz="1200" dirty="0" smtClean="0">
              <a:solidFill>
                <a:schemeClr val="tx1"/>
              </a:solidFill>
              <a:latin typeface="Arial Rounded MT Bold" panose="020F0704030504030204" pitchFamily="34" charset="0"/>
            </a:rPr>
            <a:t>luego, </a:t>
          </a:r>
          <a:r>
            <a:rPr lang="es-ES" sz="1200" dirty="0" smtClean="0">
              <a:solidFill>
                <a:schemeClr val="tx1"/>
              </a:solidFill>
              <a:latin typeface="Arial Rounded MT Bold" panose="020F0704030504030204" pitchFamily="34" charset="0"/>
            </a:rPr>
            <a:t>el Juez proferirá sentencia. Dando fin </a:t>
          </a:r>
          <a:r>
            <a:rPr lang="es-ES" sz="1200" dirty="0">
              <a:solidFill>
                <a:schemeClr val="tx1"/>
              </a:solidFill>
              <a:latin typeface="Arial Rounded MT Bold" panose="020F0704030504030204" pitchFamily="34" charset="0"/>
            </a:rPr>
            <a:t>al Incidente mediante sentencia</a:t>
          </a:r>
        </a:p>
      </dgm:t>
    </dgm:pt>
    <dgm:pt modelId="{0F3D5F8A-106B-4337-8DCC-7D7F144D6A5E}" type="parTrans" cxnId="{D249F321-637C-44DF-B4F4-00E05D0E3867}">
      <dgm:prSet/>
      <dgm:spPr/>
      <dgm:t>
        <a:bodyPr/>
        <a:lstStyle/>
        <a:p>
          <a:endParaRPr lang="es-ES">
            <a:latin typeface="Arial Rounded MT Bold" panose="020F0704030504030204" pitchFamily="34" charset="0"/>
          </a:endParaRPr>
        </a:p>
      </dgm:t>
    </dgm:pt>
    <dgm:pt modelId="{F2D2F2DC-B135-41ED-8CDD-817D85933AFF}" type="sibTrans" cxnId="{D249F321-637C-44DF-B4F4-00E05D0E3867}">
      <dgm:prSet/>
      <dgm:spPr/>
      <dgm:t>
        <a:bodyPr/>
        <a:lstStyle/>
        <a:p>
          <a:endParaRPr lang="es-ES">
            <a:latin typeface="Arial Rounded MT Bold" panose="020F0704030504030204" pitchFamily="34" charset="0"/>
          </a:endParaRPr>
        </a:p>
      </dgm:t>
    </dgm:pt>
    <dgm:pt modelId="{F206D73F-4885-4E4D-9C6C-26BC40AC93BD}">
      <dgm:prSet phldrT="[Texto]" custT="1"/>
      <dgm:spPr/>
      <dgm:t>
        <a:bodyPr/>
        <a:lstStyle/>
        <a:p>
          <a:r>
            <a:rPr lang="es-CO" sz="1200" dirty="0">
              <a:solidFill>
                <a:schemeClr val="tx1"/>
              </a:solidFill>
              <a:latin typeface="Arial Rounded MT Bold" panose="020F0704030504030204" pitchFamily="34" charset="0"/>
            </a:rPr>
            <a:t>El Incidente de Reparación integral puede ser </a:t>
          </a:r>
          <a:r>
            <a:rPr lang="es-CO" sz="1200" dirty="0" smtClean="0">
              <a:solidFill>
                <a:schemeClr val="tx1"/>
              </a:solidFill>
              <a:latin typeface="Arial Rounded MT Bold" panose="020F0704030504030204" pitchFamily="34" charset="0"/>
            </a:rPr>
            <a:t>solicitado ante el juez conocimiento dentro de los treinta </a:t>
          </a:r>
          <a:r>
            <a:rPr lang="es-CO" sz="1200" dirty="0" smtClean="0">
              <a:solidFill>
                <a:schemeClr val="tx1"/>
              </a:solidFill>
              <a:latin typeface="Arial Rounded MT Bold" panose="020F0704030504030204" pitchFamily="34" charset="0"/>
            </a:rPr>
            <a:t>días </a:t>
          </a:r>
          <a:r>
            <a:rPr lang="es-CO" sz="1200" dirty="0" smtClean="0">
              <a:solidFill>
                <a:schemeClr val="tx1"/>
              </a:solidFill>
              <a:latin typeface="Arial Rounded MT Bold" panose="020F0704030504030204" pitchFamily="34" charset="0"/>
            </a:rPr>
            <a:t>siguientes a la ejecutoria de la sentencia, ya sea por </a:t>
          </a:r>
          <a:r>
            <a:rPr lang="es-CO" sz="1200" dirty="0">
              <a:solidFill>
                <a:schemeClr val="tx1"/>
              </a:solidFill>
              <a:latin typeface="Arial Rounded MT Bold" panose="020F0704030504030204" pitchFamily="34" charset="0"/>
            </a:rPr>
            <a:t>la </a:t>
          </a:r>
          <a:r>
            <a:rPr lang="es-CO" sz="1200" dirty="0" smtClean="0">
              <a:solidFill>
                <a:schemeClr val="tx1"/>
              </a:solidFill>
              <a:latin typeface="Arial Rounded MT Bold" panose="020F0704030504030204" pitchFamily="34" charset="0"/>
            </a:rPr>
            <a:t>víctima</a:t>
          </a:r>
          <a:r>
            <a:rPr lang="es-CO" sz="1200" dirty="0">
              <a:solidFill>
                <a:schemeClr val="tx1"/>
              </a:solidFill>
              <a:latin typeface="Arial Rounded MT Bold" panose="020F0704030504030204" pitchFamily="34" charset="0"/>
            </a:rPr>
            <a:t>, su apoderado, la </a:t>
          </a:r>
          <a:r>
            <a:rPr lang="es-CO" sz="1200" dirty="0" smtClean="0">
              <a:solidFill>
                <a:schemeClr val="tx1"/>
              </a:solidFill>
              <a:latin typeface="Arial Rounded MT Bold" panose="020F0704030504030204" pitchFamily="34" charset="0"/>
            </a:rPr>
            <a:t>Fiscalía</a:t>
          </a:r>
          <a:r>
            <a:rPr lang="es-CO" sz="1200" dirty="0" smtClean="0">
              <a:solidFill>
                <a:schemeClr val="tx1"/>
              </a:solidFill>
              <a:latin typeface="Arial Rounded MT Bold" panose="020F0704030504030204" pitchFamily="34" charset="0"/>
            </a:rPr>
            <a:t>, </a:t>
          </a:r>
          <a:r>
            <a:rPr lang="es-CO" sz="1200" dirty="0">
              <a:solidFill>
                <a:schemeClr val="tx1"/>
              </a:solidFill>
              <a:latin typeface="Arial Rounded MT Bold" panose="020F0704030504030204" pitchFamily="34" charset="0"/>
            </a:rPr>
            <a:t>Ministerio </a:t>
          </a:r>
          <a:r>
            <a:rPr lang="es-CO" sz="1200" dirty="0" smtClean="0">
              <a:solidFill>
                <a:schemeClr val="tx1"/>
              </a:solidFill>
              <a:latin typeface="Arial Rounded MT Bold" panose="020F0704030504030204" pitchFamily="34" charset="0"/>
            </a:rPr>
            <a:t>Público, ICBF, o el mismo juez.</a:t>
          </a:r>
          <a:r>
            <a:rPr lang="es-CO" sz="1200" dirty="0">
              <a:solidFill>
                <a:schemeClr val="tx1"/>
              </a:solidFill>
              <a:latin typeface="Arial Rounded MT Bold" panose="020F0704030504030204" pitchFamily="34" charset="0"/>
            </a:rPr>
            <a:t/>
          </a:r>
          <a:br>
            <a:rPr lang="es-CO" sz="1200" dirty="0">
              <a:solidFill>
                <a:schemeClr val="tx1"/>
              </a:solidFill>
              <a:latin typeface="Arial Rounded MT Bold" panose="020F0704030504030204" pitchFamily="34" charset="0"/>
            </a:rPr>
          </a:br>
          <a:endParaRPr lang="es-ES" sz="1200" dirty="0">
            <a:solidFill>
              <a:schemeClr val="accent2"/>
            </a:solidFill>
            <a:latin typeface="Arial Rounded MT Bold" panose="020F0704030504030204" pitchFamily="34" charset="0"/>
          </a:endParaRPr>
        </a:p>
      </dgm:t>
    </dgm:pt>
    <dgm:pt modelId="{4DC2CF2D-DFC8-40D1-9568-BB27013235F9}" type="sibTrans" cxnId="{D08757DE-2B4E-4141-BBE9-818B8EB87C50}">
      <dgm:prSet/>
      <dgm:spPr/>
      <dgm:t>
        <a:bodyPr/>
        <a:lstStyle/>
        <a:p>
          <a:endParaRPr lang="es-ES">
            <a:solidFill>
              <a:schemeClr val="tx1"/>
            </a:solidFill>
            <a:latin typeface="Arial Rounded MT Bold" panose="020F0704030504030204" pitchFamily="34" charset="0"/>
          </a:endParaRPr>
        </a:p>
      </dgm:t>
    </dgm:pt>
    <dgm:pt modelId="{BBD140E0-15B0-47D2-BD8C-293D0BD9202C}" type="parTrans" cxnId="{D08757DE-2B4E-4141-BBE9-818B8EB87C50}">
      <dgm:prSet/>
      <dgm:spPr/>
      <dgm:t>
        <a:bodyPr/>
        <a:lstStyle/>
        <a:p>
          <a:endParaRPr lang="es-ES">
            <a:solidFill>
              <a:schemeClr val="tx1"/>
            </a:solidFill>
            <a:latin typeface="Arial Rounded MT Bold" panose="020F0704030504030204" pitchFamily="34" charset="0"/>
          </a:endParaRPr>
        </a:p>
      </dgm:t>
    </dgm:pt>
    <dgm:pt modelId="{DC5ACDA1-CCC7-4208-8DE7-BCAB5537C56F}">
      <dgm:prSet phldrT="[Texto]" custT="1"/>
      <dgm:spPr/>
      <dgm:t>
        <a:bodyPr/>
        <a:lstStyle/>
        <a:p>
          <a:r>
            <a:rPr lang="es-ES" sz="1200" dirty="0" smtClean="0">
              <a:solidFill>
                <a:schemeClr val="tx1"/>
              </a:solidFill>
              <a:latin typeface="Arial Rounded MT Bold" panose="020F0704030504030204" pitchFamily="34" charset="0"/>
            </a:rPr>
            <a:t>La </a:t>
          </a:r>
          <a:r>
            <a:rPr lang="es-ES" sz="1200" dirty="0">
              <a:solidFill>
                <a:schemeClr val="tx1"/>
              </a:solidFill>
              <a:latin typeface="Arial Rounded MT Bold" panose="020F0704030504030204" pitchFamily="34" charset="0"/>
            </a:rPr>
            <a:t>sentencia </a:t>
          </a:r>
          <a:r>
            <a:rPr lang="es-ES" sz="1200" dirty="0" smtClean="0">
              <a:solidFill>
                <a:schemeClr val="tx1"/>
              </a:solidFill>
              <a:latin typeface="Arial Rounded MT Bold" panose="020F0704030504030204" pitchFamily="34" charset="0"/>
            </a:rPr>
            <a:t>queda </a:t>
          </a:r>
          <a:r>
            <a:rPr lang="es-ES" sz="1200" dirty="0">
              <a:solidFill>
                <a:schemeClr val="tx1"/>
              </a:solidFill>
              <a:latin typeface="Arial Rounded MT Bold" panose="020F0704030504030204" pitchFamily="34" charset="0"/>
            </a:rPr>
            <a:t>en firme </a:t>
          </a:r>
          <a:r>
            <a:rPr lang="es-ES" sz="1200" dirty="0">
              <a:solidFill>
                <a:schemeClr val="accent2"/>
              </a:solidFill>
              <a:latin typeface="Arial Rounded MT Bold" panose="020F0704030504030204" pitchFamily="34" charset="0"/>
            </a:rPr>
            <a:t>5 días </a:t>
          </a:r>
          <a:r>
            <a:rPr lang="es-ES" sz="1200" dirty="0" smtClean="0">
              <a:solidFill>
                <a:schemeClr val="tx1"/>
              </a:solidFill>
              <a:latin typeface="Arial Rounded MT Bold" panose="020F0704030504030204" pitchFamily="34" charset="0"/>
            </a:rPr>
            <a:t>después de proferida sin que se haya</a:t>
          </a:r>
          <a:r>
            <a:rPr lang="es-ES" sz="1200" dirty="0" smtClean="0">
              <a:solidFill>
                <a:schemeClr val="accent2"/>
              </a:solidFill>
              <a:latin typeface="Arial Rounded MT Bold" panose="020F0704030504030204" pitchFamily="34" charset="0"/>
            </a:rPr>
            <a:t> </a:t>
          </a:r>
          <a:r>
            <a:rPr lang="es-ES" sz="1200" dirty="0" smtClean="0">
              <a:solidFill>
                <a:schemeClr val="tx1"/>
              </a:solidFill>
              <a:latin typeface="Arial Rounded MT Bold" panose="020F0704030504030204" pitchFamily="34" charset="0"/>
            </a:rPr>
            <a:t>presentado </a:t>
          </a:r>
          <a:r>
            <a:rPr lang="es-ES" sz="1200" dirty="0">
              <a:solidFill>
                <a:schemeClr val="tx1"/>
              </a:solidFill>
              <a:latin typeface="Arial Rounded MT Bold" panose="020F0704030504030204" pitchFamily="34" charset="0"/>
            </a:rPr>
            <a:t>ningún tipo de </a:t>
          </a:r>
          <a:r>
            <a:rPr lang="es-ES" sz="1200" dirty="0" smtClean="0">
              <a:solidFill>
                <a:schemeClr val="tx1"/>
              </a:solidFill>
              <a:latin typeface="Arial Rounded MT Bold" panose="020F0704030504030204" pitchFamily="34" charset="0"/>
            </a:rPr>
            <a:t>recurso.</a:t>
          </a:r>
          <a:endParaRPr lang="es-ES" sz="1200" dirty="0">
            <a:solidFill>
              <a:schemeClr val="tx1"/>
            </a:solidFill>
            <a:latin typeface="Arial Rounded MT Bold" panose="020F0704030504030204" pitchFamily="34" charset="0"/>
          </a:endParaRPr>
        </a:p>
      </dgm:t>
    </dgm:pt>
    <dgm:pt modelId="{EFD6E963-018C-4BA1-802D-452DE88B499F}" type="parTrans" cxnId="{24352D73-EC8E-4051-8BBA-9C9022EB7517}">
      <dgm:prSet/>
      <dgm:spPr/>
      <dgm:t>
        <a:bodyPr/>
        <a:lstStyle/>
        <a:p>
          <a:endParaRPr lang="es-ES"/>
        </a:p>
      </dgm:t>
    </dgm:pt>
    <dgm:pt modelId="{4D24D054-C23A-4550-B3E8-892912CD2E4A}" type="sibTrans" cxnId="{24352D73-EC8E-4051-8BBA-9C9022EB7517}">
      <dgm:prSet/>
      <dgm:spPr/>
      <dgm:t>
        <a:bodyPr/>
        <a:lstStyle/>
        <a:p>
          <a:endParaRPr lang="es-ES"/>
        </a:p>
      </dgm:t>
    </dgm:pt>
    <dgm:pt modelId="{A7C25A8D-FC74-4EAE-AE73-6F9035DD0593}">
      <dgm:prSet phldrT="[Texto]" custT="1"/>
      <dgm:spPr/>
      <dgm:t>
        <a:bodyPr/>
        <a:lstStyle/>
        <a:p>
          <a:r>
            <a:rPr lang="es-ES" sz="1400" dirty="0">
              <a:solidFill>
                <a:schemeClr val="tx1"/>
              </a:solidFill>
              <a:latin typeface="Arial Rounded MT Bold" panose="020F0704030504030204" pitchFamily="34" charset="0"/>
            </a:rPr>
            <a:t>SOLICITUD DE INCIDENTE DE REPARACIÓN</a:t>
          </a:r>
        </a:p>
      </dgm:t>
    </dgm:pt>
    <dgm:pt modelId="{21AA8808-D630-4B3F-B1ED-361D25238785}" type="parTrans" cxnId="{CC288573-96C9-4A25-BC58-1D79C561E0B9}">
      <dgm:prSet/>
      <dgm:spPr/>
      <dgm:t>
        <a:bodyPr/>
        <a:lstStyle/>
        <a:p>
          <a:endParaRPr lang="es-ES"/>
        </a:p>
      </dgm:t>
    </dgm:pt>
    <dgm:pt modelId="{D2CD4965-18F5-488A-A538-1288B97AA14E}" type="sibTrans" cxnId="{CC288573-96C9-4A25-BC58-1D79C561E0B9}">
      <dgm:prSet/>
      <dgm:spPr/>
      <dgm:t>
        <a:bodyPr/>
        <a:lstStyle/>
        <a:p>
          <a:endParaRPr lang="es-ES"/>
        </a:p>
      </dgm:t>
    </dgm:pt>
    <dgm:pt modelId="{071C2FC2-A7AB-4A5C-9D79-D62846B7554B}">
      <dgm:prSet phldrT="[Texto]" custT="1"/>
      <dgm:spPr/>
      <dgm:t>
        <a:bodyPr/>
        <a:lstStyle/>
        <a:p>
          <a:r>
            <a:rPr lang="es-ES" sz="1200" dirty="0" smtClean="0">
              <a:solidFill>
                <a:schemeClr val="tx1"/>
              </a:solidFill>
              <a:latin typeface="Arial Rounded MT Bold" panose="020F0704030504030204" pitchFamily="34" charset="0"/>
            </a:rPr>
            <a:t>Realizado lo anterior el juez </a:t>
          </a:r>
          <a:r>
            <a:rPr lang="es-ES" sz="1200" dirty="0" smtClean="0">
              <a:solidFill>
                <a:schemeClr val="tx1"/>
              </a:solidFill>
              <a:latin typeface="Arial Rounded MT Bold" panose="020F0704030504030204" pitchFamily="34" charset="0"/>
            </a:rPr>
            <a:t>instará </a:t>
          </a:r>
          <a:r>
            <a:rPr lang="es-ES" sz="1200" dirty="0" smtClean="0">
              <a:solidFill>
                <a:schemeClr val="tx1"/>
              </a:solidFill>
              <a:latin typeface="Arial Rounded MT Bold" panose="020F0704030504030204" pitchFamily="34" charset="0"/>
            </a:rPr>
            <a:t>las partes a Conciliar, esto lo debe hacer en cada una de las tres audiencias. En caso de prosperar la conciliación se dará por terminado el proceso.</a:t>
          </a:r>
          <a:endParaRPr lang="es-ES" sz="1200" dirty="0">
            <a:solidFill>
              <a:schemeClr val="tx1"/>
            </a:solidFill>
            <a:latin typeface="Arial Rounded MT Bold" panose="020F0704030504030204" pitchFamily="34" charset="0"/>
          </a:endParaRPr>
        </a:p>
      </dgm:t>
    </dgm:pt>
    <dgm:pt modelId="{DDC8D057-925D-4090-AD97-BFB419011D0E}" type="parTrans" cxnId="{4FF253C8-6397-4F3B-A6E0-47094DA49246}">
      <dgm:prSet/>
      <dgm:spPr/>
      <dgm:t>
        <a:bodyPr/>
        <a:lstStyle/>
        <a:p>
          <a:endParaRPr lang="es-ES"/>
        </a:p>
      </dgm:t>
    </dgm:pt>
    <dgm:pt modelId="{FBCDB3E1-0CF9-4E54-A027-124B4298A02B}" type="sibTrans" cxnId="{4FF253C8-6397-4F3B-A6E0-47094DA49246}">
      <dgm:prSet/>
      <dgm:spPr/>
      <dgm:t>
        <a:bodyPr/>
        <a:lstStyle/>
        <a:p>
          <a:endParaRPr lang="es-ES"/>
        </a:p>
      </dgm:t>
    </dgm:pt>
    <dgm:pt modelId="{D411A062-4210-4724-869C-45432E677FD1}" type="pres">
      <dgm:prSet presAssocID="{D5D9F0C0-3752-462F-8CEA-45B6DDB33473}" presName="diagram" presStyleCnt="0">
        <dgm:presLayoutVars>
          <dgm:chPref val="1"/>
          <dgm:dir/>
          <dgm:animOne val="branch"/>
          <dgm:animLvl val="lvl"/>
          <dgm:resizeHandles val="exact"/>
        </dgm:presLayoutVars>
      </dgm:prSet>
      <dgm:spPr/>
      <dgm:t>
        <a:bodyPr/>
        <a:lstStyle/>
        <a:p>
          <a:endParaRPr lang="es-CO"/>
        </a:p>
      </dgm:t>
    </dgm:pt>
    <dgm:pt modelId="{CDAE53A0-99FF-4A85-A2DD-FB8E77D2C3C0}" type="pres">
      <dgm:prSet presAssocID="{5236C8CA-6CC5-4FC4-97FD-CD33DEBDBC87}" presName="root1" presStyleCnt="0"/>
      <dgm:spPr/>
    </dgm:pt>
    <dgm:pt modelId="{8B4CE3FA-9649-4224-AC11-20E1985986B9}" type="pres">
      <dgm:prSet presAssocID="{5236C8CA-6CC5-4FC4-97FD-CD33DEBDBC87}" presName="LevelOneTextNode" presStyleLbl="node0" presStyleIdx="0" presStyleCnt="5">
        <dgm:presLayoutVars>
          <dgm:chPref val="3"/>
        </dgm:presLayoutVars>
      </dgm:prSet>
      <dgm:spPr/>
      <dgm:t>
        <a:bodyPr/>
        <a:lstStyle/>
        <a:p>
          <a:endParaRPr lang="es-CO"/>
        </a:p>
      </dgm:t>
    </dgm:pt>
    <dgm:pt modelId="{D92BAD4A-B627-408C-A2A9-F6315A052D81}" type="pres">
      <dgm:prSet presAssocID="{5236C8CA-6CC5-4FC4-97FD-CD33DEBDBC87}" presName="level2hierChild" presStyleCnt="0"/>
      <dgm:spPr/>
    </dgm:pt>
    <dgm:pt modelId="{CE385BFF-CD2D-4493-9B55-467FB7901474}" type="pres">
      <dgm:prSet presAssocID="{EFD6E963-018C-4BA1-802D-452DE88B499F}" presName="conn2-1" presStyleLbl="parChTrans1D2" presStyleIdx="0" presStyleCnt="6"/>
      <dgm:spPr/>
      <dgm:t>
        <a:bodyPr/>
        <a:lstStyle/>
        <a:p>
          <a:endParaRPr lang="es-CO"/>
        </a:p>
      </dgm:t>
    </dgm:pt>
    <dgm:pt modelId="{BB36C512-711E-45CA-A576-A4FA9A58EDB6}" type="pres">
      <dgm:prSet presAssocID="{EFD6E963-018C-4BA1-802D-452DE88B499F}" presName="connTx" presStyleLbl="parChTrans1D2" presStyleIdx="0" presStyleCnt="6"/>
      <dgm:spPr/>
      <dgm:t>
        <a:bodyPr/>
        <a:lstStyle/>
        <a:p>
          <a:endParaRPr lang="es-CO"/>
        </a:p>
      </dgm:t>
    </dgm:pt>
    <dgm:pt modelId="{5095AE20-4C72-4771-8BA5-234547E8ED5F}" type="pres">
      <dgm:prSet presAssocID="{DC5ACDA1-CCC7-4208-8DE7-BCAB5537C56F}" presName="root2" presStyleCnt="0"/>
      <dgm:spPr/>
    </dgm:pt>
    <dgm:pt modelId="{DB11956A-BB63-470A-85E6-A85D76C9F634}" type="pres">
      <dgm:prSet presAssocID="{DC5ACDA1-CCC7-4208-8DE7-BCAB5537C56F}" presName="LevelTwoTextNode" presStyleLbl="node2" presStyleIdx="0" presStyleCnt="6" custScaleX="199088" custScaleY="110226">
        <dgm:presLayoutVars>
          <dgm:chPref val="3"/>
        </dgm:presLayoutVars>
      </dgm:prSet>
      <dgm:spPr/>
      <dgm:t>
        <a:bodyPr/>
        <a:lstStyle/>
        <a:p>
          <a:endParaRPr lang="es-CO"/>
        </a:p>
      </dgm:t>
    </dgm:pt>
    <dgm:pt modelId="{2FF4EB9A-9AE2-4C6C-BF7E-30E080D77F60}" type="pres">
      <dgm:prSet presAssocID="{DC5ACDA1-CCC7-4208-8DE7-BCAB5537C56F}" presName="level3hierChild" presStyleCnt="0"/>
      <dgm:spPr/>
    </dgm:pt>
    <dgm:pt modelId="{71CAFBCD-094F-4EED-84DD-151D8C41F199}" type="pres">
      <dgm:prSet presAssocID="{A7C25A8D-FC74-4EAE-AE73-6F9035DD0593}" presName="root1" presStyleCnt="0"/>
      <dgm:spPr/>
    </dgm:pt>
    <dgm:pt modelId="{BCE3C4B6-E8DA-4F7F-9146-8C6FE6E07FCA}" type="pres">
      <dgm:prSet presAssocID="{A7C25A8D-FC74-4EAE-AE73-6F9035DD0593}" presName="LevelOneTextNode" presStyleLbl="node0" presStyleIdx="1" presStyleCnt="5">
        <dgm:presLayoutVars>
          <dgm:chPref val="3"/>
        </dgm:presLayoutVars>
      </dgm:prSet>
      <dgm:spPr/>
      <dgm:t>
        <a:bodyPr/>
        <a:lstStyle/>
        <a:p>
          <a:endParaRPr lang="es-CO"/>
        </a:p>
      </dgm:t>
    </dgm:pt>
    <dgm:pt modelId="{3DBDF534-ABDE-44B6-8E31-2910E6CEE052}" type="pres">
      <dgm:prSet presAssocID="{A7C25A8D-FC74-4EAE-AE73-6F9035DD0593}" presName="level2hierChild" presStyleCnt="0"/>
      <dgm:spPr/>
    </dgm:pt>
    <dgm:pt modelId="{9CA6F66A-23E9-4940-B0B2-F67481E5020C}" type="pres">
      <dgm:prSet presAssocID="{BBD140E0-15B0-47D2-BD8C-293D0BD9202C}" presName="conn2-1" presStyleLbl="parChTrans1D2" presStyleIdx="1" presStyleCnt="6"/>
      <dgm:spPr/>
      <dgm:t>
        <a:bodyPr/>
        <a:lstStyle/>
        <a:p>
          <a:endParaRPr lang="es-CO"/>
        </a:p>
      </dgm:t>
    </dgm:pt>
    <dgm:pt modelId="{5D1DFB39-EBC8-46B1-BE28-32B6D8E1DE01}" type="pres">
      <dgm:prSet presAssocID="{BBD140E0-15B0-47D2-BD8C-293D0BD9202C}" presName="connTx" presStyleLbl="parChTrans1D2" presStyleIdx="1" presStyleCnt="6"/>
      <dgm:spPr/>
      <dgm:t>
        <a:bodyPr/>
        <a:lstStyle/>
        <a:p>
          <a:endParaRPr lang="es-CO"/>
        </a:p>
      </dgm:t>
    </dgm:pt>
    <dgm:pt modelId="{DF140EFB-05A5-4FEC-93B6-2B795300012D}" type="pres">
      <dgm:prSet presAssocID="{F206D73F-4885-4E4D-9C6C-26BC40AC93BD}" presName="root2" presStyleCnt="0"/>
      <dgm:spPr/>
    </dgm:pt>
    <dgm:pt modelId="{4F5AB94B-C7BF-40A2-87AC-FD17C5809B82}" type="pres">
      <dgm:prSet presAssocID="{F206D73F-4885-4E4D-9C6C-26BC40AC93BD}" presName="LevelTwoTextNode" presStyleLbl="node2" presStyleIdx="1" presStyleCnt="6" custScaleX="199145" custScaleY="110226">
        <dgm:presLayoutVars>
          <dgm:chPref val="3"/>
        </dgm:presLayoutVars>
      </dgm:prSet>
      <dgm:spPr/>
      <dgm:t>
        <a:bodyPr/>
        <a:lstStyle/>
        <a:p>
          <a:endParaRPr lang="es-CO"/>
        </a:p>
      </dgm:t>
    </dgm:pt>
    <dgm:pt modelId="{D45BC35E-9D32-4FE3-917B-5A61B8DC10A1}" type="pres">
      <dgm:prSet presAssocID="{F206D73F-4885-4E4D-9C6C-26BC40AC93BD}" presName="level3hierChild" presStyleCnt="0"/>
      <dgm:spPr/>
    </dgm:pt>
    <dgm:pt modelId="{F74A45DB-D7BC-4839-A899-8DDF90035D4D}" type="pres">
      <dgm:prSet presAssocID="{78E9599A-C62D-4D7D-8D90-495D6F83DAA7}" presName="root1" presStyleCnt="0"/>
      <dgm:spPr/>
    </dgm:pt>
    <dgm:pt modelId="{6C5C7921-1998-4C3A-A272-4DD52D0AE3E3}" type="pres">
      <dgm:prSet presAssocID="{78E9599A-C62D-4D7D-8D90-495D6F83DAA7}" presName="LevelOneTextNode" presStyleLbl="node0" presStyleIdx="2" presStyleCnt="5">
        <dgm:presLayoutVars>
          <dgm:chPref val="3"/>
        </dgm:presLayoutVars>
      </dgm:prSet>
      <dgm:spPr/>
      <dgm:t>
        <a:bodyPr/>
        <a:lstStyle/>
        <a:p>
          <a:endParaRPr lang="es-CO"/>
        </a:p>
      </dgm:t>
    </dgm:pt>
    <dgm:pt modelId="{E2B0DAC4-FCF2-4A9D-8B6F-69D0B624BE1F}" type="pres">
      <dgm:prSet presAssocID="{78E9599A-C62D-4D7D-8D90-495D6F83DAA7}" presName="level2hierChild" presStyleCnt="0"/>
      <dgm:spPr/>
    </dgm:pt>
    <dgm:pt modelId="{2AF2F500-6B30-4857-AAF7-ECC1D44D4444}" type="pres">
      <dgm:prSet presAssocID="{0EA27986-E29D-4738-899A-4B74A2D68802}" presName="conn2-1" presStyleLbl="parChTrans1D2" presStyleIdx="2" presStyleCnt="6"/>
      <dgm:spPr/>
      <dgm:t>
        <a:bodyPr/>
        <a:lstStyle/>
        <a:p>
          <a:endParaRPr lang="es-CO"/>
        </a:p>
      </dgm:t>
    </dgm:pt>
    <dgm:pt modelId="{6482978B-A7B3-4D10-88DC-2EF61848C0C6}" type="pres">
      <dgm:prSet presAssocID="{0EA27986-E29D-4738-899A-4B74A2D68802}" presName="connTx" presStyleLbl="parChTrans1D2" presStyleIdx="2" presStyleCnt="6"/>
      <dgm:spPr/>
      <dgm:t>
        <a:bodyPr/>
        <a:lstStyle/>
        <a:p>
          <a:endParaRPr lang="es-CO"/>
        </a:p>
      </dgm:t>
    </dgm:pt>
    <dgm:pt modelId="{C88DB93C-DF64-4C90-9DFB-E6A3DEB68556}" type="pres">
      <dgm:prSet presAssocID="{8C2D5894-407A-4753-8214-4EB74E741AF4}" presName="root2" presStyleCnt="0"/>
      <dgm:spPr/>
    </dgm:pt>
    <dgm:pt modelId="{58FB3F47-2EC2-480D-87DE-643A891428F0}" type="pres">
      <dgm:prSet presAssocID="{8C2D5894-407A-4753-8214-4EB74E741AF4}" presName="LevelTwoTextNode" presStyleLbl="node2" presStyleIdx="2" presStyleCnt="6" custScaleX="199145" custScaleY="98921" custLinFactNeighborY="1134">
        <dgm:presLayoutVars>
          <dgm:chPref val="3"/>
        </dgm:presLayoutVars>
      </dgm:prSet>
      <dgm:spPr/>
      <dgm:t>
        <a:bodyPr/>
        <a:lstStyle/>
        <a:p>
          <a:endParaRPr lang="es-CO"/>
        </a:p>
      </dgm:t>
    </dgm:pt>
    <dgm:pt modelId="{CD7E7A9C-3B0B-4AE0-9FCA-2778ABB0450C}" type="pres">
      <dgm:prSet presAssocID="{8C2D5894-407A-4753-8214-4EB74E741AF4}" presName="level3hierChild" presStyleCnt="0"/>
      <dgm:spPr/>
    </dgm:pt>
    <dgm:pt modelId="{6A4A5F79-8AD6-4994-8C9D-B1BE97BF52C6}" type="pres">
      <dgm:prSet presAssocID="{DDC8D057-925D-4090-AD97-BFB419011D0E}" presName="conn2-1" presStyleLbl="parChTrans1D2" presStyleIdx="3" presStyleCnt="6"/>
      <dgm:spPr/>
      <dgm:t>
        <a:bodyPr/>
        <a:lstStyle/>
        <a:p>
          <a:endParaRPr lang="es-CO"/>
        </a:p>
      </dgm:t>
    </dgm:pt>
    <dgm:pt modelId="{501A0DED-4119-491C-809C-059C0BAB3720}" type="pres">
      <dgm:prSet presAssocID="{DDC8D057-925D-4090-AD97-BFB419011D0E}" presName="connTx" presStyleLbl="parChTrans1D2" presStyleIdx="3" presStyleCnt="6"/>
      <dgm:spPr/>
      <dgm:t>
        <a:bodyPr/>
        <a:lstStyle/>
        <a:p>
          <a:endParaRPr lang="es-CO"/>
        </a:p>
      </dgm:t>
    </dgm:pt>
    <dgm:pt modelId="{3C5F32B9-ADDA-4C61-87D6-BE2D1D45ECCB}" type="pres">
      <dgm:prSet presAssocID="{071C2FC2-A7AB-4A5C-9D79-D62846B7554B}" presName="root2" presStyleCnt="0"/>
      <dgm:spPr/>
    </dgm:pt>
    <dgm:pt modelId="{78301A77-A7B4-49D2-BAAD-5CD2EBF298DA}" type="pres">
      <dgm:prSet presAssocID="{071C2FC2-A7AB-4A5C-9D79-D62846B7554B}" presName="LevelTwoTextNode" presStyleLbl="node2" presStyleIdx="3" presStyleCnt="6" custScaleX="199159" custScaleY="68723">
        <dgm:presLayoutVars>
          <dgm:chPref val="3"/>
        </dgm:presLayoutVars>
      </dgm:prSet>
      <dgm:spPr/>
      <dgm:t>
        <a:bodyPr/>
        <a:lstStyle/>
        <a:p>
          <a:endParaRPr lang="es-CO"/>
        </a:p>
      </dgm:t>
    </dgm:pt>
    <dgm:pt modelId="{891E9AFB-661A-4DAB-900D-DADCCD1BFD66}" type="pres">
      <dgm:prSet presAssocID="{071C2FC2-A7AB-4A5C-9D79-D62846B7554B}" presName="level3hierChild" presStyleCnt="0"/>
      <dgm:spPr/>
    </dgm:pt>
    <dgm:pt modelId="{AF7A476F-C8C4-4676-8200-1FC050F7F2A6}" type="pres">
      <dgm:prSet presAssocID="{F6173B16-806C-4A2F-B1D6-0E90EC6E9375}" presName="root1" presStyleCnt="0"/>
      <dgm:spPr/>
    </dgm:pt>
    <dgm:pt modelId="{C1DD51C3-E6C1-45AB-997B-74715B0C2B92}" type="pres">
      <dgm:prSet presAssocID="{F6173B16-806C-4A2F-B1D6-0E90EC6E9375}" presName="LevelOneTextNode" presStyleLbl="node0" presStyleIdx="3" presStyleCnt="5">
        <dgm:presLayoutVars>
          <dgm:chPref val="3"/>
        </dgm:presLayoutVars>
      </dgm:prSet>
      <dgm:spPr/>
      <dgm:t>
        <a:bodyPr/>
        <a:lstStyle/>
        <a:p>
          <a:endParaRPr lang="es-CO"/>
        </a:p>
      </dgm:t>
    </dgm:pt>
    <dgm:pt modelId="{D09486DE-58D8-4B1D-82A9-C92A62261546}" type="pres">
      <dgm:prSet presAssocID="{F6173B16-806C-4A2F-B1D6-0E90EC6E9375}" presName="level2hierChild" presStyleCnt="0"/>
      <dgm:spPr/>
    </dgm:pt>
    <dgm:pt modelId="{A6FE4781-FCC8-4082-B2CF-CFC1D4273230}" type="pres">
      <dgm:prSet presAssocID="{09634E60-7089-4050-9A00-CB51D7F53E3C}" presName="conn2-1" presStyleLbl="parChTrans1D2" presStyleIdx="4" presStyleCnt="6"/>
      <dgm:spPr/>
      <dgm:t>
        <a:bodyPr/>
        <a:lstStyle/>
        <a:p>
          <a:endParaRPr lang="es-CO"/>
        </a:p>
      </dgm:t>
    </dgm:pt>
    <dgm:pt modelId="{62B87BCA-982B-4967-899A-75C1875B94E9}" type="pres">
      <dgm:prSet presAssocID="{09634E60-7089-4050-9A00-CB51D7F53E3C}" presName="connTx" presStyleLbl="parChTrans1D2" presStyleIdx="4" presStyleCnt="6"/>
      <dgm:spPr/>
      <dgm:t>
        <a:bodyPr/>
        <a:lstStyle/>
        <a:p>
          <a:endParaRPr lang="es-CO"/>
        </a:p>
      </dgm:t>
    </dgm:pt>
    <dgm:pt modelId="{93C3FA3E-0153-45AF-A155-1C2FCE693044}" type="pres">
      <dgm:prSet presAssocID="{D6C3C1F9-5B5E-4977-B8E1-DCF641F485F9}" presName="root2" presStyleCnt="0"/>
      <dgm:spPr/>
    </dgm:pt>
    <dgm:pt modelId="{FD6EBB04-9A52-4429-BDB6-F3988175C320}" type="pres">
      <dgm:prSet presAssocID="{D6C3C1F9-5B5E-4977-B8E1-DCF641F485F9}" presName="LevelTwoTextNode" presStyleLbl="node2" presStyleIdx="4" presStyleCnt="6" custScaleX="199145" custScaleY="55051">
        <dgm:presLayoutVars>
          <dgm:chPref val="3"/>
        </dgm:presLayoutVars>
      </dgm:prSet>
      <dgm:spPr/>
      <dgm:t>
        <a:bodyPr/>
        <a:lstStyle/>
        <a:p>
          <a:endParaRPr lang="es-CO"/>
        </a:p>
      </dgm:t>
    </dgm:pt>
    <dgm:pt modelId="{1FBC9BB2-CCC6-4C76-AE1D-0EB0BDBF9E61}" type="pres">
      <dgm:prSet presAssocID="{D6C3C1F9-5B5E-4977-B8E1-DCF641F485F9}" presName="level3hierChild" presStyleCnt="0"/>
      <dgm:spPr/>
    </dgm:pt>
    <dgm:pt modelId="{66F073AF-2FE8-4C62-82ED-D38774C9E3CA}" type="pres">
      <dgm:prSet presAssocID="{A2CAFAFC-2606-402C-A32F-E26443F5E885}" presName="root1" presStyleCnt="0"/>
      <dgm:spPr/>
    </dgm:pt>
    <dgm:pt modelId="{2E9DAAFF-BDD8-445A-B30E-476D29F415E8}" type="pres">
      <dgm:prSet presAssocID="{A2CAFAFC-2606-402C-A32F-E26443F5E885}" presName="LevelOneTextNode" presStyleLbl="node0" presStyleIdx="4" presStyleCnt="5">
        <dgm:presLayoutVars>
          <dgm:chPref val="3"/>
        </dgm:presLayoutVars>
      </dgm:prSet>
      <dgm:spPr/>
      <dgm:t>
        <a:bodyPr/>
        <a:lstStyle/>
        <a:p>
          <a:endParaRPr lang="es-CO"/>
        </a:p>
      </dgm:t>
    </dgm:pt>
    <dgm:pt modelId="{20B3A059-B477-441B-A56A-CF4D386638B5}" type="pres">
      <dgm:prSet presAssocID="{A2CAFAFC-2606-402C-A32F-E26443F5E885}" presName="level2hierChild" presStyleCnt="0"/>
      <dgm:spPr/>
    </dgm:pt>
    <dgm:pt modelId="{1412208F-2044-49D0-B2D9-B6B069C6695E}" type="pres">
      <dgm:prSet presAssocID="{0F3D5F8A-106B-4337-8DCC-7D7F144D6A5E}" presName="conn2-1" presStyleLbl="parChTrans1D2" presStyleIdx="5" presStyleCnt="6"/>
      <dgm:spPr/>
      <dgm:t>
        <a:bodyPr/>
        <a:lstStyle/>
        <a:p>
          <a:endParaRPr lang="es-CO"/>
        </a:p>
      </dgm:t>
    </dgm:pt>
    <dgm:pt modelId="{C72629EE-1A33-4D99-BE94-D822DDEEED91}" type="pres">
      <dgm:prSet presAssocID="{0F3D5F8A-106B-4337-8DCC-7D7F144D6A5E}" presName="connTx" presStyleLbl="parChTrans1D2" presStyleIdx="5" presStyleCnt="6"/>
      <dgm:spPr/>
      <dgm:t>
        <a:bodyPr/>
        <a:lstStyle/>
        <a:p>
          <a:endParaRPr lang="es-CO"/>
        </a:p>
      </dgm:t>
    </dgm:pt>
    <dgm:pt modelId="{F7FC9BB4-68D2-4A6C-8215-4E6F9BF0A2D4}" type="pres">
      <dgm:prSet presAssocID="{1FEFF08F-FE16-4482-9D63-C0813A314DAF}" presName="root2" presStyleCnt="0"/>
      <dgm:spPr/>
    </dgm:pt>
    <dgm:pt modelId="{FBDDB89A-5C66-4B5D-8D41-EF19CB2ECF66}" type="pres">
      <dgm:prSet presAssocID="{1FEFF08F-FE16-4482-9D63-C0813A314DAF}" presName="LevelTwoTextNode" presStyleLbl="node2" presStyleIdx="5" presStyleCnt="6" custScaleX="199145" custScaleY="91086">
        <dgm:presLayoutVars>
          <dgm:chPref val="3"/>
        </dgm:presLayoutVars>
      </dgm:prSet>
      <dgm:spPr/>
      <dgm:t>
        <a:bodyPr/>
        <a:lstStyle/>
        <a:p>
          <a:endParaRPr lang="es-CO"/>
        </a:p>
      </dgm:t>
    </dgm:pt>
    <dgm:pt modelId="{3244E650-A9F0-455B-9A46-EEF9EB69706A}" type="pres">
      <dgm:prSet presAssocID="{1FEFF08F-FE16-4482-9D63-C0813A314DAF}" presName="level3hierChild" presStyleCnt="0"/>
      <dgm:spPr/>
    </dgm:pt>
  </dgm:ptLst>
  <dgm:cxnLst>
    <dgm:cxn modelId="{9E9CFF79-A472-4F43-A70B-E4962068BEF2}" type="presOf" srcId="{A7C25A8D-FC74-4EAE-AE73-6F9035DD0593}" destId="{BCE3C4B6-E8DA-4F7F-9146-8C6FE6E07FCA}" srcOrd="0" destOrd="0" presId="urn:microsoft.com/office/officeart/2005/8/layout/hierarchy2"/>
    <dgm:cxn modelId="{1F2863D3-3E75-4490-87A0-7FE06AF00D09}" type="presOf" srcId="{0F3D5F8A-106B-4337-8DCC-7D7F144D6A5E}" destId="{1412208F-2044-49D0-B2D9-B6B069C6695E}" srcOrd="0" destOrd="0" presId="urn:microsoft.com/office/officeart/2005/8/layout/hierarchy2"/>
    <dgm:cxn modelId="{6333E766-8B42-48B6-936B-4DDBCDCF3384}" type="presOf" srcId="{EFD6E963-018C-4BA1-802D-452DE88B499F}" destId="{CE385BFF-CD2D-4493-9B55-467FB7901474}" srcOrd="0" destOrd="0" presId="urn:microsoft.com/office/officeart/2005/8/layout/hierarchy2"/>
    <dgm:cxn modelId="{A353251F-5BD2-4766-869D-97BFBB06881C}" srcId="{F6173B16-806C-4A2F-B1D6-0E90EC6E9375}" destId="{D6C3C1F9-5B5E-4977-B8E1-DCF641F485F9}" srcOrd="0" destOrd="0" parTransId="{09634E60-7089-4050-9A00-CB51D7F53E3C}" sibTransId="{59F7398E-BC19-459D-B0CE-B56E9E5F3813}"/>
    <dgm:cxn modelId="{325573EA-AF17-45DC-98AC-582A31196308}" srcId="{D5D9F0C0-3752-462F-8CEA-45B6DDB33473}" destId="{F6173B16-806C-4A2F-B1D6-0E90EC6E9375}" srcOrd="3" destOrd="0" parTransId="{49787EFF-36A5-428B-BACD-C7D97EDCE2B6}" sibTransId="{4FB25062-EA9A-488E-80C1-BA9B9D0F794D}"/>
    <dgm:cxn modelId="{3E1B4325-F25A-4D6B-970E-089A442A40C8}" srcId="{D5D9F0C0-3752-462F-8CEA-45B6DDB33473}" destId="{A2CAFAFC-2606-402C-A32F-E26443F5E885}" srcOrd="4" destOrd="0" parTransId="{51E509DB-1E1B-4565-9C3E-1FE12D9E78BC}" sibTransId="{19D056B0-BF3B-4BBF-B3E8-AF76EDFB95B2}"/>
    <dgm:cxn modelId="{48AB2645-5B0C-491A-B833-4D9F18A7C768}" type="presOf" srcId="{F206D73F-4885-4E4D-9C6C-26BC40AC93BD}" destId="{4F5AB94B-C7BF-40A2-87AC-FD17C5809B82}" srcOrd="0" destOrd="0" presId="urn:microsoft.com/office/officeart/2005/8/layout/hierarchy2"/>
    <dgm:cxn modelId="{24352D73-EC8E-4051-8BBA-9C9022EB7517}" srcId="{5236C8CA-6CC5-4FC4-97FD-CD33DEBDBC87}" destId="{DC5ACDA1-CCC7-4208-8DE7-BCAB5537C56F}" srcOrd="0" destOrd="0" parTransId="{EFD6E963-018C-4BA1-802D-452DE88B499F}" sibTransId="{4D24D054-C23A-4550-B3E8-892912CD2E4A}"/>
    <dgm:cxn modelId="{5805F894-57A2-46E4-B885-5110662CC5FF}" type="presOf" srcId="{09634E60-7089-4050-9A00-CB51D7F53E3C}" destId="{A6FE4781-FCC8-4082-B2CF-CFC1D4273230}" srcOrd="0" destOrd="0" presId="urn:microsoft.com/office/officeart/2005/8/layout/hierarchy2"/>
    <dgm:cxn modelId="{E8A0BC2B-26C5-4C85-983B-1B5594593F08}" type="presOf" srcId="{D6C3C1F9-5B5E-4977-B8E1-DCF641F485F9}" destId="{FD6EBB04-9A52-4429-BDB6-F3988175C320}" srcOrd="0" destOrd="0" presId="urn:microsoft.com/office/officeart/2005/8/layout/hierarchy2"/>
    <dgm:cxn modelId="{D08757DE-2B4E-4141-BBE9-818B8EB87C50}" srcId="{A7C25A8D-FC74-4EAE-AE73-6F9035DD0593}" destId="{F206D73F-4885-4E4D-9C6C-26BC40AC93BD}" srcOrd="0" destOrd="0" parTransId="{BBD140E0-15B0-47D2-BD8C-293D0BD9202C}" sibTransId="{4DC2CF2D-DFC8-40D1-9568-BB27013235F9}"/>
    <dgm:cxn modelId="{43B500CB-0E7B-4692-AFF1-00CEFA6EAF0F}" type="presOf" srcId="{A2CAFAFC-2606-402C-A32F-E26443F5E885}" destId="{2E9DAAFF-BDD8-445A-B30E-476D29F415E8}" srcOrd="0" destOrd="0" presId="urn:microsoft.com/office/officeart/2005/8/layout/hierarchy2"/>
    <dgm:cxn modelId="{4EB1B306-3E2E-4BB4-AB17-69391853AC02}" srcId="{D5D9F0C0-3752-462F-8CEA-45B6DDB33473}" destId="{78E9599A-C62D-4D7D-8D90-495D6F83DAA7}" srcOrd="2" destOrd="0" parTransId="{2226AFCA-C7C4-490C-8324-CDE0D70054B2}" sibTransId="{54902CA9-A7A5-479E-ACD0-1272E57D02A3}"/>
    <dgm:cxn modelId="{E0036803-7171-4C8C-B0BE-9559B1D61047}" type="presOf" srcId="{0EA27986-E29D-4738-899A-4B74A2D68802}" destId="{6482978B-A7B3-4D10-88DC-2EF61848C0C6}" srcOrd="1" destOrd="0" presId="urn:microsoft.com/office/officeart/2005/8/layout/hierarchy2"/>
    <dgm:cxn modelId="{115E23DD-4E32-4E0F-8DCF-A3124CCF5EF1}" type="presOf" srcId="{DDC8D057-925D-4090-AD97-BFB419011D0E}" destId="{501A0DED-4119-491C-809C-059C0BAB3720}" srcOrd="1" destOrd="0" presId="urn:microsoft.com/office/officeart/2005/8/layout/hierarchy2"/>
    <dgm:cxn modelId="{0B53B469-7401-4370-8B5D-B0FC6F213541}" type="presOf" srcId="{DC5ACDA1-CCC7-4208-8DE7-BCAB5537C56F}" destId="{DB11956A-BB63-470A-85E6-A85D76C9F634}" srcOrd="0" destOrd="0" presId="urn:microsoft.com/office/officeart/2005/8/layout/hierarchy2"/>
    <dgm:cxn modelId="{D249F321-637C-44DF-B4F4-00E05D0E3867}" srcId="{A2CAFAFC-2606-402C-A32F-E26443F5E885}" destId="{1FEFF08F-FE16-4482-9D63-C0813A314DAF}" srcOrd="0" destOrd="0" parTransId="{0F3D5F8A-106B-4337-8DCC-7D7F144D6A5E}" sibTransId="{F2D2F2DC-B135-41ED-8CDD-817D85933AFF}"/>
    <dgm:cxn modelId="{4FF253C8-6397-4F3B-A6E0-47094DA49246}" srcId="{78E9599A-C62D-4D7D-8D90-495D6F83DAA7}" destId="{071C2FC2-A7AB-4A5C-9D79-D62846B7554B}" srcOrd="1" destOrd="0" parTransId="{DDC8D057-925D-4090-AD97-BFB419011D0E}" sibTransId="{FBCDB3E1-0CF9-4E54-A027-124B4298A02B}"/>
    <dgm:cxn modelId="{E666BD1C-0198-421F-B924-4809877C742F}" type="presOf" srcId="{1FEFF08F-FE16-4482-9D63-C0813A314DAF}" destId="{FBDDB89A-5C66-4B5D-8D41-EF19CB2ECF66}" srcOrd="0" destOrd="0" presId="urn:microsoft.com/office/officeart/2005/8/layout/hierarchy2"/>
    <dgm:cxn modelId="{C4FFA3E0-4C49-4094-8225-2BB6CEF4D50B}" type="presOf" srcId="{D5D9F0C0-3752-462F-8CEA-45B6DDB33473}" destId="{D411A062-4210-4724-869C-45432E677FD1}" srcOrd="0" destOrd="0" presId="urn:microsoft.com/office/officeart/2005/8/layout/hierarchy2"/>
    <dgm:cxn modelId="{CC288573-96C9-4A25-BC58-1D79C561E0B9}" srcId="{D5D9F0C0-3752-462F-8CEA-45B6DDB33473}" destId="{A7C25A8D-FC74-4EAE-AE73-6F9035DD0593}" srcOrd="1" destOrd="0" parTransId="{21AA8808-D630-4B3F-B1ED-361D25238785}" sibTransId="{D2CD4965-18F5-488A-A538-1288B97AA14E}"/>
    <dgm:cxn modelId="{2A77E180-C4FC-47CF-851F-87DE39680284}" type="presOf" srcId="{0EA27986-E29D-4738-899A-4B74A2D68802}" destId="{2AF2F500-6B30-4857-AAF7-ECC1D44D4444}" srcOrd="0" destOrd="0" presId="urn:microsoft.com/office/officeart/2005/8/layout/hierarchy2"/>
    <dgm:cxn modelId="{4C5B78DA-864B-485A-90F5-AD33FE8E853A}" type="presOf" srcId="{BBD140E0-15B0-47D2-BD8C-293D0BD9202C}" destId="{9CA6F66A-23E9-4940-B0B2-F67481E5020C}" srcOrd="0" destOrd="0" presId="urn:microsoft.com/office/officeart/2005/8/layout/hierarchy2"/>
    <dgm:cxn modelId="{EC5D3F4A-01EF-4476-BB73-9548E31D1C09}" type="presOf" srcId="{78E9599A-C62D-4D7D-8D90-495D6F83DAA7}" destId="{6C5C7921-1998-4C3A-A272-4DD52D0AE3E3}" srcOrd="0" destOrd="0" presId="urn:microsoft.com/office/officeart/2005/8/layout/hierarchy2"/>
    <dgm:cxn modelId="{6FC0EA5D-EBA2-4AFB-BD28-906A4BC0B770}" type="presOf" srcId="{09634E60-7089-4050-9A00-CB51D7F53E3C}" destId="{62B87BCA-982B-4967-899A-75C1875B94E9}" srcOrd="1" destOrd="0" presId="urn:microsoft.com/office/officeart/2005/8/layout/hierarchy2"/>
    <dgm:cxn modelId="{F8E0EADA-F9E0-4BD6-8E53-5C451FB54969}" srcId="{D5D9F0C0-3752-462F-8CEA-45B6DDB33473}" destId="{5236C8CA-6CC5-4FC4-97FD-CD33DEBDBC87}" srcOrd="0" destOrd="0" parTransId="{4EE68866-FDFA-4D1E-A70D-5C6A82CACAB5}" sibTransId="{D7C2C0D8-DFC4-4BAB-9F70-E4BEF7931709}"/>
    <dgm:cxn modelId="{B90D55D8-42B6-4431-9182-C21E3BABC4C2}" srcId="{78E9599A-C62D-4D7D-8D90-495D6F83DAA7}" destId="{8C2D5894-407A-4753-8214-4EB74E741AF4}" srcOrd="0" destOrd="0" parTransId="{0EA27986-E29D-4738-899A-4B74A2D68802}" sibTransId="{056394D5-41D3-43FE-A6EE-A065C4598B74}"/>
    <dgm:cxn modelId="{EAF6BB42-D3D3-482F-B8D8-C5AA827B2CDF}" type="presOf" srcId="{5236C8CA-6CC5-4FC4-97FD-CD33DEBDBC87}" destId="{8B4CE3FA-9649-4224-AC11-20E1985986B9}" srcOrd="0" destOrd="0" presId="urn:microsoft.com/office/officeart/2005/8/layout/hierarchy2"/>
    <dgm:cxn modelId="{43DCD2CD-5BB5-4229-9DF5-017A0ECCFB26}" type="presOf" srcId="{BBD140E0-15B0-47D2-BD8C-293D0BD9202C}" destId="{5D1DFB39-EBC8-46B1-BE28-32B6D8E1DE01}" srcOrd="1" destOrd="0" presId="urn:microsoft.com/office/officeart/2005/8/layout/hierarchy2"/>
    <dgm:cxn modelId="{6BBB72ED-95D3-41BD-9E7C-2C0AF1DB18DB}" type="presOf" srcId="{EFD6E963-018C-4BA1-802D-452DE88B499F}" destId="{BB36C512-711E-45CA-A576-A4FA9A58EDB6}" srcOrd="1" destOrd="0" presId="urn:microsoft.com/office/officeart/2005/8/layout/hierarchy2"/>
    <dgm:cxn modelId="{50B51E82-2C38-493C-98CF-172B2FF0D211}" type="presOf" srcId="{0F3D5F8A-106B-4337-8DCC-7D7F144D6A5E}" destId="{C72629EE-1A33-4D99-BE94-D822DDEEED91}" srcOrd="1" destOrd="0" presId="urn:microsoft.com/office/officeart/2005/8/layout/hierarchy2"/>
    <dgm:cxn modelId="{35835D61-C74D-4650-A467-B756DA4D853B}" type="presOf" srcId="{071C2FC2-A7AB-4A5C-9D79-D62846B7554B}" destId="{78301A77-A7B4-49D2-BAAD-5CD2EBF298DA}" srcOrd="0" destOrd="0" presId="urn:microsoft.com/office/officeart/2005/8/layout/hierarchy2"/>
    <dgm:cxn modelId="{C9571DAA-B381-4266-ACD7-6943342AB4C4}" type="presOf" srcId="{DDC8D057-925D-4090-AD97-BFB419011D0E}" destId="{6A4A5F79-8AD6-4994-8C9D-B1BE97BF52C6}" srcOrd="0" destOrd="0" presId="urn:microsoft.com/office/officeart/2005/8/layout/hierarchy2"/>
    <dgm:cxn modelId="{4DFBF21E-0C49-457C-BF86-4EB7C34493A9}" type="presOf" srcId="{F6173B16-806C-4A2F-B1D6-0E90EC6E9375}" destId="{C1DD51C3-E6C1-45AB-997B-74715B0C2B92}" srcOrd="0" destOrd="0" presId="urn:microsoft.com/office/officeart/2005/8/layout/hierarchy2"/>
    <dgm:cxn modelId="{F87A7766-63A4-4716-8702-0643CD824391}" type="presOf" srcId="{8C2D5894-407A-4753-8214-4EB74E741AF4}" destId="{58FB3F47-2EC2-480D-87DE-643A891428F0}" srcOrd="0" destOrd="0" presId="urn:microsoft.com/office/officeart/2005/8/layout/hierarchy2"/>
    <dgm:cxn modelId="{906CF66A-B021-4FA4-9DA8-BDC15C730F45}" type="presParOf" srcId="{D411A062-4210-4724-869C-45432E677FD1}" destId="{CDAE53A0-99FF-4A85-A2DD-FB8E77D2C3C0}" srcOrd="0" destOrd="0" presId="urn:microsoft.com/office/officeart/2005/8/layout/hierarchy2"/>
    <dgm:cxn modelId="{69D9AC91-ECBA-4EC0-A4ED-977A334342BC}" type="presParOf" srcId="{CDAE53A0-99FF-4A85-A2DD-FB8E77D2C3C0}" destId="{8B4CE3FA-9649-4224-AC11-20E1985986B9}" srcOrd="0" destOrd="0" presId="urn:microsoft.com/office/officeart/2005/8/layout/hierarchy2"/>
    <dgm:cxn modelId="{185BD030-7448-43D6-BFC9-A05C73D03F1E}" type="presParOf" srcId="{CDAE53A0-99FF-4A85-A2DD-FB8E77D2C3C0}" destId="{D92BAD4A-B627-408C-A2A9-F6315A052D81}" srcOrd="1" destOrd="0" presId="urn:microsoft.com/office/officeart/2005/8/layout/hierarchy2"/>
    <dgm:cxn modelId="{D6941A01-185B-4884-8719-152DC4AFC034}" type="presParOf" srcId="{D92BAD4A-B627-408C-A2A9-F6315A052D81}" destId="{CE385BFF-CD2D-4493-9B55-467FB7901474}" srcOrd="0" destOrd="0" presId="urn:microsoft.com/office/officeart/2005/8/layout/hierarchy2"/>
    <dgm:cxn modelId="{44F9998B-F9E5-4562-8BC1-6885F803CCE3}" type="presParOf" srcId="{CE385BFF-CD2D-4493-9B55-467FB7901474}" destId="{BB36C512-711E-45CA-A576-A4FA9A58EDB6}" srcOrd="0" destOrd="0" presId="urn:microsoft.com/office/officeart/2005/8/layout/hierarchy2"/>
    <dgm:cxn modelId="{46E2500C-54C6-446B-B472-8D25B7EFC46A}" type="presParOf" srcId="{D92BAD4A-B627-408C-A2A9-F6315A052D81}" destId="{5095AE20-4C72-4771-8BA5-234547E8ED5F}" srcOrd="1" destOrd="0" presId="urn:microsoft.com/office/officeart/2005/8/layout/hierarchy2"/>
    <dgm:cxn modelId="{B33D00DB-80CC-47A7-8883-FEB27CD37AD4}" type="presParOf" srcId="{5095AE20-4C72-4771-8BA5-234547E8ED5F}" destId="{DB11956A-BB63-470A-85E6-A85D76C9F634}" srcOrd="0" destOrd="0" presId="urn:microsoft.com/office/officeart/2005/8/layout/hierarchy2"/>
    <dgm:cxn modelId="{BF46E144-6D98-4515-B84F-E738202701B4}" type="presParOf" srcId="{5095AE20-4C72-4771-8BA5-234547E8ED5F}" destId="{2FF4EB9A-9AE2-4C6C-BF7E-30E080D77F60}" srcOrd="1" destOrd="0" presId="urn:microsoft.com/office/officeart/2005/8/layout/hierarchy2"/>
    <dgm:cxn modelId="{309BCD76-709E-49BD-94C8-93A827D85E08}" type="presParOf" srcId="{D411A062-4210-4724-869C-45432E677FD1}" destId="{71CAFBCD-094F-4EED-84DD-151D8C41F199}" srcOrd="1" destOrd="0" presId="urn:microsoft.com/office/officeart/2005/8/layout/hierarchy2"/>
    <dgm:cxn modelId="{35F4A30B-871D-44FF-A7F1-578EAADB9B9E}" type="presParOf" srcId="{71CAFBCD-094F-4EED-84DD-151D8C41F199}" destId="{BCE3C4B6-E8DA-4F7F-9146-8C6FE6E07FCA}" srcOrd="0" destOrd="0" presId="urn:microsoft.com/office/officeart/2005/8/layout/hierarchy2"/>
    <dgm:cxn modelId="{E6AE6662-AE94-4B4B-830E-2332DB9673C3}" type="presParOf" srcId="{71CAFBCD-094F-4EED-84DD-151D8C41F199}" destId="{3DBDF534-ABDE-44B6-8E31-2910E6CEE052}" srcOrd="1" destOrd="0" presId="urn:microsoft.com/office/officeart/2005/8/layout/hierarchy2"/>
    <dgm:cxn modelId="{259C9FCC-4C01-4F57-943E-9E09DB3B9DDE}" type="presParOf" srcId="{3DBDF534-ABDE-44B6-8E31-2910E6CEE052}" destId="{9CA6F66A-23E9-4940-B0B2-F67481E5020C}" srcOrd="0" destOrd="0" presId="urn:microsoft.com/office/officeart/2005/8/layout/hierarchy2"/>
    <dgm:cxn modelId="{289F7F0E-688B-48A8-A2CA-46FD3FFF8D55}" type="presParOf" srcId="{9CA6F66A-23E9-4940-B0B2-F67481E5020C}" destId="{5D1DFB39-EBC8-46B1-BE28-32B6D8E1DE01}" srcOrd="0" destOrd="0" presId="urn:microsoft.com/office/officeart/2005/8/layout/hierarchy2"/>
    <dgm:cxn modelId="{A5BEE5CE-8E5E-45B4-AE17-5EF2E08FD7BB}" type="presParOf" srcId="{3DBDF534-ABDE-44B6-8E31-2910E6CEE052}" destId="{DF140EFB-05A5-4FEC-93B6-2B795300012D}" srcOrd="1" destOrd="0" presId="urn:microsoft.com/office/officeart/2005/8/layout/hierarchy2"/>
    <dgm:cxn modelId="{BE58E0F4-608A-44FD-9B5C-E64A365FB73A}" type="presParOf" srcId="{DF140EFB-05A5-4FEC-93B6-2B795300012D}" destId="{4F5AB94B-C7BF-40A2-87AC-FD17C5809B82}" srcOrd="0" destOrd="0" presId="urn:microsoft.com/office/officeart/2005/8/layout/hierarchy2"/>
    <dgm:cxn modelId="{1D05FB65-A0BF-42B9-A9E1-5181B0CBE42A}" type="presParOf" srcId="{DF140EFB-05A5-4FEC-93B6-2B795300012D}" destId="{D45BC35E-9D32-4FE3-917B-5A61B8DC10A1}" srcOrd="1" destOrd="0" presId="urn:microsoft.com/office/officeart/2005/8/layout/hierarchy2"/>
    <dgm:cxn modelId="{F44DE7B2-FE8C-4DF5-A940-97E8FD552724}" type="presParOf" srcId="{D411A062-4210-4724-869C-45432E677FD1}" destId="{F74A45DB-D7BC-4839-A899-8DDF90035D4D}" srcOrd="2" destOrd="0" presId="urn:microsoft.com/office/officeart/2005/8/layout/hierarchy2"/>
    <dgm:cxn modelId="{9DAC30A3-0817-4908-A21B-EF25B737BC1A}" type="presParOf" srcId="{F74A45DB-D7BC-4839-A899-8DDF90035D4D}" destId="{6C5C7921-1998-4C3A-A272-4DD52D0AE3E3}" srcOrd="0" destOrd="0" presId="urn:microsoft.com/office/officeart/2005/8/layout/hierarchy2"/>
    <dgm:cxn modelId="{147251CA-98F4-4A59-8BD7-7E729C7F5B80}" type="presParOf" srcId="{F74A45DB-D7BC-4839-A899-8DDF90035D4D}" destId="{E2B0DAC4-FCF2-4A9D-8B6F-69D0B624BE1F}" srcOrd="1" destOrd="0" presId="urn:microsoft.com/office/officeart/2005/8/layout/hierarchy2"/>
    <dgm:cxn modelId="{A09010BF-D798-4610-B108-394BCFD3520C}" type="presParOf" srcId="{E2B0DAC4-FCF2-4A9D-8B6F-69D0B624BE1F}" destId="{2AF2F500-6B30-4857-AAF7-ECC1D44D4444}" srcOrd="0" destOrd="0" presId="urn:microsoft.com/office/officeart/2005/8/layout/hierarchy2"/>
    <dgm:cxn modelId="{0D8964C5-B6E1-4C62-BAC1-22AD59BC785C}" type="presParOf" srcId="{2AF2F500-6B30-4857-AAF7-ECC1D44D4444}" destId="{6482978B-A7B3-4D10-88DC-2EF61848C0C6}" srcOrd="0" destOrd="0" presId="urn:microsoft.com/office/officeart/2005/8/layout/hierarchy2"/>
    <dgm:cxn modelId="{100405F6-E502-413E-BE27-F203DB0B005C}" type="presParOf" srcId="{E2B0DAC4-FCF2-4A9D-8B6F-69D0B624BE1F}" destId="{C88DB93C-DF64-4C90-9DFB-E6A3DEB68556}" srcOrd="1" destOrd="0" presId="urn:microsoft.com/office/officeart/2005/8/layout/hierarchy2"/>
    <dgm:cxn modelId="{F7102BAB-51A0-4206-939E-2F7C2062FBF2}" type="presParOf" srcId="{C88DB93C-DF64-4C90-9DFB-E6A3DEB68556}" destId="{58FB3F47-2EC2-480D-87DE-643A891428F0}" srcOrd="0" destOrd="0" presId="urn:microsoft.com/office/officeart/2005/8/layout/hierarchy2"/>
    <dgm:cxn modelId="{6B448395-C4DD-45D5-B4AA-4994AF8150C9}" type="presParOf" srcId="{C88DB93C-DF64-4C90-9DFB-E6A3DEB68556}" destId="{CD7E7A9C-3B0B-4AE0-9FCA-2778ABB0450C}" srcOrd="1" destOrd="0" presId="urn:microsoft.com/office/officeart/2005/8/layout/hierarchy2"/>
    <dgm:cxn modelId="{6B620959-5580-4BD9-86FB-1A93EA7B2DEE}" type="presParOf" srcId="{E2B0DAC4-FCF2-4A9D-8B6F-69D0B624BE1F}" destId="{6A4A5F79-8AD6-4994-8C9D-B1BE97BF52C6}" srcOrd="2" destOrd="0" presId="urn:microsoft.com/office/officeart/2005/8/layout/hierarchy2"/>
    <dgm:cxn modelId="{0D14E90B-C6AB-42CB-845D-776DB6F3928F}" type="presParOf" srcId="{6A4A5F79-8AD6-4994-8C9D-B1BE97BF52C6}" destId="{501A0DED-4119-491C-809C-059C0BAB3720}" srcOrd="0" destOrd="0" presId="urn:microsoft.com/office/officeart/2005/8/layout/hierarchy2"/>
    <dgm:cxn modelId="{20DF4F99-F9B8-4FF8-9987-5D0A4A66A2DF}" type="presParOf" srcId="{E2B0DAC4-FCF2-4A9D-8B6F-69D0B624BE1F}" destId="{3C5F32B9-ADDA-4C61-87D6-BE2D1D45ECCB}" srcOrd="3" destOrd="0" presId="urn:microsoft.com/office/officeart/2005/8/layout/hierarchy2"/>
    <dgm:cxn modelId="{DF639E60-94CE-4BDE-B3BE-FAA31BC3D6A1}" type="presParOf" srcId="{3C5F32B9-ADDA-4C61-87D6-BE2D1D45ECCB}" destId="{78301A77-A7B4-49D2-BAAD-5CD2EBF298DA}" srcOrd="0" destOrd="0" presId="urn:microsoft.com/office/officeart/2005/8/layout/hierarchy2"/>
    <dgm:cxn modelId="{AFAE4B69-08F9-45A3-BB48-47368228B57D}" type="presParOf" srcId="{3C5F32B9-ADDA-4C61-87D6-BE2D1D45ECCB}" destId="{891E9AFB-661A-4DAB-900D-DADCCD1BFD66}" srcOrd="1" destOrd="0" presId="urn:microsoft.com/office/officeart/2005/8/layout/hierarchy2"/>
    <dgm:cxn modelId="{17E71C41-CF9A-44C4-A533-1872766DFE50}" type="presParOf" srcId="{D411A062-4210-4724-869C-45432E677FD1}" destId="{AF7A476F-C8C4-4676-8200-1FC050F7F2A6}" srcOrd="3" destOrd="0" presId="urn:microsoft.com/office/officeart/2005/8/layout/hierarchy2"/>
    <dgm:cxn modelId="{070200BA-9769-4B28-931D-A95CEC7E91D6}" type="presParOf" srcId="{AF7A476F-C8C4-4676-8200-1FC050F7F2A6}" destId="{C1DD51C3-E6C1-45AB-997B-74715B0C2B92}" srcOrd="0" destOrd="0" presId="urn:microsoft.com/office/officeart/2005/8/layout/hierarchy2"/>
    <dgm:cxn modelId="{8BDB982A-A1E1-4376-A219-CB4D885217B1}" type="presParOf" srcId="{AF7A476F-C8C4-4676-8200-1FC050F7F2A6}" destId="{D09486DE-58D8-4B1D-82A9-C92A62261546}" srcOrd="1" destOrd="0" presId="urn:microsoft.com/office/officeart/2005/8/layout/hierarchy2"/>
    <dgm:cxn modelId="{D4D837EF-0FBB-4A6A-AEB0-F94781158D10}" type="presParOf" srcId="{D09486DE-58D8-4B1D-82A9-C92A62261546}" destId="{A6FE4781-FCC8-4082-B2CF-CFC1D4273230}" srcOrd="0" destOrd="0" presId="urn:microsoft.com/office/officeart/2005/8/layout/hierarchy2"/>
    <dgm:cxn modelId="{7EBF24B4-398C-4E64-AC1F-60BECA9DD149}" type="presParOf" srcId="{A6FE4781-FCC8-4082-B2CF-CFC1D4273230}" destId="{62B87BCA-982B-4967-899A-75C1875B94E9}" srcOrd="0" destOrd="0" presId="urn:microsoft.com/office/officeart/2005/8/layout/hierarchy2"/>
    <dgm:cxn modelId="{CB946622-194A-4B08-976A-4E3A3917412F}" type="presParOf" srcId="{D09486DE-58D8-4B1D-82A9-C92A62261546}" destId="{93C3FA3E-0153-45AF-A155-1C2FCE693044}" srcOrd="1" destOrd="0" presId="urn:microsoft.com/office/officeart/2005/8/layout/hierarchy2"/>
    <dgm:cxn modelId="{4C704EC8-DB49-4AF1-8967-37C73FE12A7B}" type="presParOf" srcId="{93C3FA3E-0153-45AF-A155-1C2FCE693044}" destId="{FD6EBB04-9A52-4429-BDB6-F3988175C320}" srcOrd="0" destOrd="0" presId="urn:microsoft.com/office/officeart/2005/8/layout/hierarchy2"/>
    <dgm:cxn modelId="{AC9B9DDC-1965-43AD-8AAE-1DFED8A6460C}" type="presParOf" srcId="{93C3FA3E-0153-45AF-A155-1C2FCE693044}" destId="{1FBC9BB2-CCC6-4C76-AE1D-0EB0BDBF9E61}" srcOrd="1" destOrd="0" presId="urn:microsoft.com/office/officeart/2005/8/layout/hierarchy2"/>
    <dgm:cxn modelId="{63E5E018-50D7-4C2D-9039-2EE4013CF45D}" type="presParOf" srcId="{D411A062-4210-4724-869C-45432E677FD1}" destId="{66F073AF-2FE8-4C62-82ED-D38774C9E3CA}" srcOrd="4" destOrd="0" presId="urn:microsoft.com/office/officeart/2005/8/layout/hierarchy2"/>
    <dgm:cxn modelId="{4C717B1E-BDB7-4594-9370-F6A53D684743}" type="presParOf" srcId="{66F073AF-2FE8-4C62-82ED-D38774C9E3CA}" destId="{2E9DAAFF-BDD8-445A-B30E-476D29F415E8}" srcOrd="0" destOrd="0" presId="urn:microsoft.com/office/officeart/2005/8/layout/hierarchy2"/>
    <dgm:cxn modelId="{86F91E6E-6231-4C07-B66A-5C0F832E39AF}" type="presParOf" srcId="{66F073AF-2FE8-4C62-82ED-D38774C9E3CA}" destId="{20B3A059-B477-441B-A56A-CF4D386638B5}" srcOrd="1" destOrd="0" presId="urn:microsoft.com/office/officeart/2005/8/layout/hierarchy2"/>
    <dgm:cxn modelId="{6416AF34-4145-4EB0-BA24-491828FC6DA6}" type="presParOf" srcId="{20B3A059-B477-441B-A56A-CF4D386638B5}" destId="{1412208F-2044-49D0-B2D9-B6B069C6695E}" srcOrd="0" destOrd="0" presId="urn:microsoft.com/office/officeart/2005/8/layout/hierarchy2"/>
    <dgm:cxn modelId="{BC275E13-EBB2-4742-B767-F77DF8CD8EB7}" type="presParOf" srcId="{1412208F-2044-49D0-B2D9-B6B069C6695E}" destId="{C72629EE-1A33-4D99-BE94-D822DDEEED91}" srcOrd="0" destOrd="0" presId="urn:microsoft.com/office/officeart/2005/8/layout/hierarchy2"/>
    <dgm:cxn modelId="{834D6FB3-7883-4648-A619-7EF75B7F0A8D}" type="presParOf" srcId="{20B3A059-B477-441B-A56A-CF4D386638B5}" destId="{F7FC9BB4-68D2-4A6C-8215-4E6F9BF0A2D4}" srcOrd="1" destOrd="0" presId="urn:microsoft.com/office/officeart/2005/8/layout/hierarchy2"/>
    <dgm:cxn modelId="{9F819E4D-BD59-475E-9FD3-EC6CE3EEA24A}" type="presParOf" srcId="{F7FC9BB4-68D2-4A6C-8215-4E6F9BF0A2D4}" destId="{FBDDB89A-5C66-4B5D-8D41-EF19CB2ECF66}" srcOrd="0" destOrd="0" presId="urn:microsoft.com/office/officeart/2005/8/layout/hierarchy2"/>
    <dgm:cxn modelId="{78750E71-0AF5-47C8-8AA8-52E5F7EE6610}" type="presParOf" srcId="{F7FC9BB4-68D2-4A6C-8215-4E6F9BF0A2D4}" destId="{3244E650-A9F0-455B-9A46-EEF9EB69706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B97A7-6C28-4BC4-8074-4649C2243EB9}">
      <dsp:nvSpPr>
        <dsp:cNvPr id="0" name=""/>
        <dsp:cNvSpPr/>
      </dsp:nvSpPr>
      <dsp:spPr>
        <a:xfrm>
          <a:off x="134232" y="1021301"/>
          <a:ext cx="2510743" cy="959767"/>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INDAGACIÓN </a:t>
          </a:r>
          <a:r>
            <a:rPr lang="es-ES" sz="2000" b="1" kern="1200"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E </a:t>
          </a:r>
          <a:r>
            <a:rPr lang="es-ES" sz="2000" b="1" kern="1200"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INVESTIGACIÓN</a:t>
          </a:r>
          <a:endParaRPr lang="es-ES" sz="2000" b="1" kern="12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endParaRPr>
        </a:p>
      </dsp:txBody>
      <dsp:txXfrm>
        <a:off x="162343" y="1049412"/>
        <a:ext cx="2454521" cy="903545"/>
      </dsp:txXfrm>
    </dsp:sp>
    <dsp:sp modelId="{39075372-0CE7-4576-B857-FF411C7E0134}">
      <dsp:nvSpPr>
        <dsp:cNvPr id="0" name=""/>
        <dsp:cNvSpPr/>
      </dsp:nvSpPr>
      <dsp:spPr>
        <a:xfrm rot="8527">
          <a:off x="2644975" y="1474005"/>
          <a:ext cx="350068" cy="55229"/>
        </a:xfrm>
        <a:custGeom>
          <a:avLst/>
          <a:gdLst/>
          <a:ahLst/>
          <a:cxnLst/>
          <a:rect l="0" t="0" r="0" b="0"/>
          <a:pathLst>
            <a:path>
              <a:moveTo>
                <a:pt x="0" y="27614"/>
              </a:moveTo>
              <a:lnTo>
                <a:pt x="350068" y="27614"/>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11258" y="1492867"/>
        <a:ext cx="17503" cy="17503"/>
      </dsp:txXfrm>
    </dsp:sp>
    <dsp:sp modelId="{6AC0F18C-343E-4AEC-AA55-D4225310E04B}">
      <dsp:nvSpPr>
        <dsp:cNvPr id="0" name=""/>
        <dsp:cNvSpPr/>
      </dsp:nvSpPr>
      <dsp:spPr>
        <a:xfrm>
          <a:off x="2995043" y="790302"/>
          <a:ext cx="5400082" cy="1423501"/>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CO" sz="1400" b="0" i="0" kern="1200" dirty="0" smtClean="0">
              <a:solidFill>
                <a:schemeClr val="tx1"/>
              </a:solidFill>
              <a:latin typeface="Arial Rounded MT Bold" panose="020F0704030504030204" pitchFamily="34" charset="0"/>
            </a:rPr>
            <a:t>Dentro de estas etapas la Fiscalía en apoyo de policía judicial realiza todo lo relacionado con actos urgentes y programa metodológico. Una vez se indicia a un presunto sujeto activo se realizan las audiencias respectivas de Legalización de captura, formulación de Imputación e imposición de medida de aseguramiento.</a:t>
          </a:r>
          <a:endParaRPr lang="es-ES" sz="1400" kern="1200" dirty="0">
            <a:solidFill>
              <a:schemeClr val="tx1"/>
            </a:solidFill>
            <a:latin typeface="Arial Rounded MT Bold" panose="020F0704030504030204" pitchFamily="34" charset="0"/>
          </a:endParaRPr>
        </a:p>
      </dsp:txBody>
      <dsp:txXfrm>
        <a:off x="3036736" y="831995"/>
        <a:ext cx="5316696" cy="1340115"/>
      </dsp:txXfrm>
    </dsp:sp>
    <dsp:sp modelId="{86841C2A-A0DA-4770-97CF-CEB8360D1C89}">
      <dsp:nvSpPr>
        <dsp:cNvPr id="0" name=""/>
        <dsp:cNvSpPr/>
      </dsp:nvSpPr>
      <dsp:spPr>
        <a:xfrm>
          <a:off x="134232" y="2658328"/>
          <a:ext cx="2510743" cy="959767"/>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b="1" i="0" kern="12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EL JUICIO O ETAPA DE JUZGAMIENTO</a:t>
          </a:r>
          <a:endParaRPr lang="es-ES" sz="2000" b="1" kern="12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endParaRPr>
        </a:p>
      </dsp:txBody>
      <dsp:txXfrm>
        <a:off x="162343" y="2686439"/>
        <a:ext cx="2454521" cy="903545"/>
      </dsp:txXfrm>
    </dsp:sp>
    <dsp:sp modelId="{A06E801F-B9C0-4B03-99E2-5E56DC1ABC44}">
      <dsp:nvSpPr>
        <dsp:cNvPr id="0" name=""/>
        <dsp:cNvSpPr/>
      </dsp:nvSpPr>
      <dsp:spPr>
        <a:xfrm rot="9175">
          <a:off x="2644975" y="3111032"/>
          <a:ext cx="325356" cy="55229"/>
        </a:xfrm>
        <a:custGeom>
          <a:avLst/>
          <a:gdLst/>
          <a:ahLst/>
          <a:cxnLst/>
          <a:rect l="0" t="0" r="0" b="0"/>
          <a:pathLst>
            <a:path>
              <a:moveTo>
                <a:pt x="0" y="27614"/>
              </a:moveTo>
              <a:lnTo>
                <a:pt x="325356" y="27614"/>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799520" y="3130512"/>
        <a:ext cx="16267" cy="16267"/>
      </dsp:txXfrm>
    </dsp:sp>
    <dsp:sp modelId="{AB81730D-D9B8-4DB3-A0EE-86F4E9FD9BA0}">
      <dsp:nvSpPr>
        <dsp:cNvPr id="0" name=""/>
        <dsp:cNvSpPr/>
      </dsp:nvSpPr>
      <dsp:spPr>
        <a:xfrm>
          <a:off x="2970331" y="2427329"/>
          <a:ext cx="5400082" cy="1423501"/>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CO" sz="1400" b="0" i="0" kern="1200" dirty="0">
              <a:solidFill>
                <a:schemeClr val="tx1"/>
              </a:solidFill>
              <a:latin typeface="Arial Rounded MT Bold" panose="020F0704030504030204" pitchFamily="34" charset="0"/>
            </a:rPr>
            <a:t>En </a:t>
          </a:r>
          <a:r>
            <a:rPr lang="es-CO" sz="1400" b="0" i="0" kern="1200" dirty="0" smtClean="0">
              <a:solidFill>
                <a:schemeClr val="tx1"/>
              </a:solidFill>
              <a:latin typeface="Arial Rounded MT Bold" panose="020F0704030504030204" pitchFamily="34" charset="0"/>
            </a:rPr>
            <a:t>esta etapa </a:t>
          </a:r>
          <a:r>
            <a:rPr lang="es-CO" sz="1400" b="0" i="0" kern="1200" dirty="0">
              <a:solidFill>
                <a:schemeClr val="tx1"/>
              </a:solidFill>
              <a:latin typeface="Arial Rounded MT Bold" panose="020F0704030504030204" pitchFamily="34" charset="0"/>
            </a:rPr>
            <a:t>el juez de conocimiento es la persona encargada de escuchar a cada una de las partes y es quien dicta la sentencia final. Este último paso, es donde con base a la documentación de elementos materiales probatorios y evidencia física recaudada, se determina la responsabilidad penal del procesado.</a:t>
          </a:r>
          <a:endParaRPr lang="es-ES" sz="1400" kern="1200" dirty="0">
            <a:solidFill>
              <a:schemeClr val="tx1"/>
            </a:solidFill>
            <a:latin typeface="Arial Rounded MT Bold" panose="020F0704030504030204" pitchFamily="34" charset="0"/>
          </a:endParaRPr>
        </a:p>
      </dsp:txBody>
      <dsp:txXfrm>
        <a:off x="3012024" y="2469022"/>
        <a:ext cx="5316696" cy="1340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CE3FA-9649-4224-AC11-20E1985986B9}">
      <dsp:nvSpPr>
        <dsp:cNvPr id="0" name=""/>
        <dsp:cNvSpPr/>
      </dsp:nvSpPr>
      <dsp:spPr>
        <a:xfrm>
          <a:off x="1239967" y="758904"/>
          <a:ext cx="1588885" cy="1064717"/>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latin typeface="Arial Rounded MT Bold" panose="020F0704030504030204" pitchFamily="34" charset="0"/>
            </a:rPr>
            <a:t>AUDIENCIAS PRELIMINARES O CONCENTRADAS</a:t>
          </a:r>
        </a:p>
      </dsp:txBody>
      <dsp:txXfrm>
        <a:off x="1271151" y="790088"/>
        <a:ext cx="1526517" cy="1002349"/>
      </dsp:txXfrm>
    </dsp:sp>
    <dsp:sp modelId="{CE385BFF-CD2D-4493-9B55-467FB7901474}">
      <dsp:nvSpPr>
        <dsp:cNvPr id="0" name=""/>
        <dsp:cNvSpPr/>
      </dsp:nvSpPr>
      <dsp:spPr>
        <a:xfrm rot="19290335">
          <a:off x="2679533" y="854728"/>
          <a:ext cx="1374127" cy="17758"/>
        </a:xfrm>
        <a:custGeom>
          <a:avLst/>
          <a:gdLst/>
          <a:ahLst/>
          <a:cxnLst/>
          <a:rect l="0" t="0" r="0" b="0"/>
          <a:pathLst>
            <a:path>
              <a:moveTo>
                <a:pt x="0" y="8879"/>
              </a:moveTo>
              <a:lnTo>
                <a:pt x="1374127" y="8879"/>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332243" y="829255"/>
        <a:ext cx="68706" cy="68706"/>
      </dsp:txXfrm>
    </dsp:sp>
    <dsp:sp modelId="{DB11956A-BB63-470A-85E6-A85D76C9F634}">
      <dsp:nvSpPr>
        <dsp:cNvPr id="0" name=""/>
        <dsp:cNvSpPr/>
      </dsp:nvSpPr>
      <dsp:spPr>
        <a:xfrm>
          <a:off x="3904340" y="63059"/>
          <a:ext cx="4024643" cy="745788"/>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a:solidFill>
                <a:schemeClr val="tx1"/>
              </a:solidFill>
              <a:latin typeface="Arial Rounded MT Bold" panose="020F0704030504030204" pitchFamily="34" charset="0"/>
            </a:rPr>
            <a:t>AUDIENCIA DE LEGALIZACIÓN DE LA CAPTURA</a:t>
          </a:r>
        </a:p>
      </dsp:txBody>
      <dsp:txXfrm>
        <a:off x="3926183" y="84902"/>
        <a:ext cx="3980957" cy="702102"/>
      </dsp:txXfrm>
    </dsp:sp>
    <dsp:sp modelId="{9CA6F66A-23E9-4940-B0B2-F67481E5020C}">
      <dsp:nvSpPr>
        <dsp:cNvPr id="0" name=""/>
        <dsp:cNvSpPr/>
      </dsp:nvSpPr>
      <dsp:spPr>
        <a:xfrm>
          <a:off x="2828853" y="1282383"/>
          <a:ext cx="1074322" cy="17758"/>
        </a:xfrm>
        <a:custGeom>
          <a:avLst/>
          <a:gdLst/>
          <a:ahLst/>
          <a:cxnLst/>
          <a:rect l="0" t="0" r="0" b="0"/>
          <a:pathLst>
            <a:path>
              <a:moveTo>
                <a:pt x="0" y="8879"/>
              </a:moveTo>
              <a:lnTo>
                <a:pt x="1074322" y="8879"/>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latin typeface="Arial Rounded MT Bold" panose="020F0704030504030204" pitchFamily="34" charset="0"/>
          </a:endParaRPr>
        </a:p>
      </dsp:txBody>
      <dsp:txXfrm>
        <a:off x="3339156" y="1264405"/>
        <a:ext cx="53716" cy="53716"/>
      </dsp:txXfrm>
    </dsp:sp>
    <dsp:sp modelId="{4F5AB94B-C7BF-40A2-87AC-FD17C5809B82}">
      <dsp:nvSpPr>
        <dsp:cNvPr id="0" name=""/>
        <dsp:cNvSpPr/>
      </dsp:nvSpPr>
      <dsp:spPr>
        <a:xfrm>
          <a:off x="3903176" y="918368"/>
          <a:ext cx="4025807" cy="745788"/>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a:solidFill>
                <a:schemeClr val="tx1"/>
              </a:solidFill>
              <a:latin typeface="Arial Rounded MT Bold" panose="020F0704030504030204" pitchFamily="34" charset="0"/>
            </a:rPr>
            <a:t>AUDIENCIA DE FORMULACIÓN DE IMPUTACIÓN DE CARGOS</a:t>
          </a:r>
        </a:p>
      </dsp:txBody>
      <dsp:txXfrm>
        <a:off x="3925019" y="940211"/>
        <a:ext cx="3982121" cy="702102"/>
      </dsp:txXfrm>
    </dsp:sp>
    <dsp:sp modelId="{D67F09AF-30BF-49D2-BDB3-9F70960A7F71}">
      <dsp:nvSpPr>
        <dsp:cNvPr id="0" name=""/>
        <dsp:cNvSpPr/>
      </dsp:nvSpPr>
      <dsp:spPr>
        <a:xfrm rot="2257099">
          <a:off x="2687861" y="1696327"/>
          <a:ext cx="1356306" cy="17758"/>
        </a:xfrm>
        <a:custGeom>
          <a:avLst/>
          <a:gdLst/>
          <a:ahLst/>
          <a:cxnLst/>
          <a:rect l="0" t="0" r="0" b="0"/>
          <a:pathLst>
            <a:path>
              <a:moveTo>
                <a:pt x="0" y="8879"/>
              </a:moveTo>
              <a:lnTo>
                <a:pt x="1356306" y="8879"/>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latin typeface="Arial Rounded MT Bold" panose="020F0704030504030204" pitchFamily="34" charset="0"/>
          </a:endParaRPr>
        </a:p>
      </dsp:txBody>
      <dsp:txXfrm>
        <a:off x="3332107" y="1671298"/>
        <a:ext cx="67815" cy="67815"/>
      </dsp:txXfrm>
    </dsp:sp>
    <dsp:sp modelId="{15C73DEE-537F-4CCA-BA62-0BC837FBB67D}">
      <dsp:nvSpPr>
        <dsp:cNvPr id="0" name=""/>
        <dsp:cNvSpPr/>
      </dsp:nvSpPr>
      <dsp:spPr>
        <a:xfrm>
          <a:off x="3903176" y="1746255"/>
          <a:ext cx="4025807" cy="745788"/>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a:solidFill>
                <a:schemeClr val="tx1"/>
              </a:solidFill>
              <a:latin typeface="Arial Rounded MT Bold" panose="020F0704030504030204" pitchFamily="34" charset="0"/>
            </a:rPr>
            <a:t>AUDIENCIA SOLICITUD DE MEDIDA DE ASEGURAMIENTO</a:t>
          </a:r>
        </a:p>
      </dsp:txBody>
      <dsp:txXfrm>
        <a:off x="3925019" y="1768098"/>
        <a:ext cx="3982121" cy="702102"/>
      </dsp:txXfrm>
    </dsp:sp>
    <dsp:sp modelId="{18BC51F3-DB26-4029-BB11-B0803CCB067A}">
      <dsp:nvSpPr>
        <dsp:cNvPr id="0" name=""/>
        <dsp:cNvSpPr/>
      </dsp:nvSpPr>
      <dsp:spPr>
        <a:xfrm>
          <a:off x="8597" y="4241602"/>
          <a:ext cx="1450223" cy="1064717"/>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latin typeface="Arial Rounded MT Bold" panose="020F0704030504030204" pitchFamily="34" charset="0"/>
            </a:rPr>
            <a:t>AUDIENCIAS DE JUZGAMIENTO O TRAMITE ORDINARIO</a:t>
          </a:r>
        </a:p>
      </dsp:txBody>
      <dsp:txXfrm>
        <a:off x="39781" y="4272786"/>
        <a:ext cx="1387855" cy="1002349"/>
      </dsp:txXfrm>
    </dsp:sp>
    <dsp:sp modelId="{2BA247E0-FBBB-4662-97DD-BC0B0FABA8B6}">
      <dsp:nvSpPr>
        <dsp:cNvPr id="0" name=""/>
        <dsp:cNvSpPr/>
      </dsp:nvSpPr>
      <dsp:spPr>
        <a:xfrm rot="17403636">
          <a:off x="940454" y="4023944"/>
          <a:ext cx="1578011" cy="17758"/>
        </a:xfrm>
        <a:custGeom>
          <a:avLst/>
          <a:gdLst/>
          <a:ahLst/>
          <a:cxnLst/>
          <a:rect l="0" t="0" r="0" b="0"/>
          <a:pathLst>
            <a:path>
              <a:moveTo>
                <a:pt x="0" y="8879"/>
              </a:moveTo>
              <a:lnTo>
                <a:pt x="1578011" y="8879"/>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latin typeface="Arial Rounded MT Bold" panose="020F0704030504030204" pitchFamily="34" charset="0"/>
          </a:endParaRPr>
        </a:p>
      </dsp:txBody>
      <dsp:txXfrm>
        <a:off x="1690010" y="3993373"/>
        <a:ext cx="78900" cy="78900"/>
      </dsp:txXfrm>
    </dsp:sp>
    <dsp:sp modelId="{98287633-C5B9-4D28-9D1F-F1160AAAEA63}">
      <dsp:nvSpPr>
        <dsp:cNvPr id="0" name=""/>
        <dsp:cNvSpPr/>
      </dsp:nvSpPr>
      <dsp:spPr>
        <a:xfrm>
          <a:off x="2000100" y="2827549"/>
          <a:ext cx="1353198" cy="928274"/>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latin typeface="Arial Rounded MT Bold" panose="020F0704030504030204" pitchFamily="34" charset="0"/>
            </a:rPr>
            <a:t>AUDIENCIA DE FORMULACIÓN DE ACUSACIÓN</a:t>
          </a:r>
          <a:br>
            <a:rPr lang="es-ES" sz="1200" kern="1200" dirty="0">
              <a:solidFill>
                <a:schemeClr val="tx1"/>
              </a:solidFill>
              <a:latin typeface="Arial Rounded MT Bold" panose="020F0704030504030204" pitchFamily="34" charset="0"/>
            </a:rPr>
          </a:br>
          <a:r>
            <a:rPr lang="es-ES" sz="1200" kern="1200" dirty="0">
              <a:solidFill>
                <a:schemeClr val="tx1"/>
              </a:solidFill>
              <a:latin typeface="Arial Rounded MT Bold" panose="020F0704030504030204" pitchFamily="34" charset="0"/>
            </a:rPr>
            <a:t/>
          </a:r>
          <a:br>
            <a:rPr lang="es-ES" sz="1200" kern="1200" dirty="0">
              <a:solidFill>
                <a:schemeClr val="tx1"/>
              </a:solidFill>
              <a:latin typeface="Arial Rounded MT Bold" panose="020F0704030504030204" pitchFamily="34" charset="0"/>
            </a:rPr>
          </a:br>
          <a:r>
            <a:rPr lang="es-ES" sz="1200" kern="1200" dirty="0">
              <a:solidFill>
                <a:schemeClr val="tx1"/>
              </a:solidFill>
              <a:latin typeface="Arial Rounded MT Bold" panose="020F0704030504030204" pitchFamily="34" charset="0"/>
            </a:rPr>
            <a:t>ARTÍCULO 338</a:t>
          </a:r>
        </a:p>
      </dsp:txBody>
      <dsp:txXfrm>
        <a:off x="2027288" y="2854737"/>
        <a:ext cx="1298822" cy="873898"/>
      </dsp:txXfrm>
    </dsp:sp>
    <dsp:sp modelId="{2AF2F500-6B30-4857-AAF7-ECC1D44D4444}">
      <dsp:nvSpPr>
        <dsp:cNvPr id="0" name=""/>
        <dsp:cNvSpPr/>
      </dsp:nvSpPr>
      <dsp:spPr>
        <a:xfrm>
          <a:off x="3353299" y="3282807"/>
          <a:ext cx="541279" cy="17758"/>
        </a:xfrm>
        <a:custGeom>
          <a:avLst/>
          <a:gdLst/>
          <a:ahLst/>
          <a:cxnLst/>
          <a:rect l="0" t="0" r="0" b="0"/>
          <a:pathLst>
            <a:path>
              <a:moveTo>
                <a:pt x="0" y="8879"/>
              </a:moveTo>
              <a:lnTo>
                <a:pt x="541279" y="8879"/>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latin typeface="Arial Rounded MT Bold" panose="020F0704030504030204" pitchFamily="34" charset="0"/>
          </a:endParaRPr>
        </a:p>
      </dsp:txBody>
      <dsp:txXfrm>
        <a:off x="3610407" y="3278155"/>
        <a:ext cx="27063" cy="27063"/>
      </dsp:txXfrm>
    </dsp:sp>
    <dsp:sp modelId="{58FB3F47-2EC2-480D-87DE-643A891428F0}">
      <dsp:nvSpPr>
        <dsp:cNvPr id="0" name=""/>
        <dsp:cNvSpPr/>
      </dsp:nvSpPr>
      <dsp:spPr>
        <a:xfrm>
          <a:off x="3894578" y="2612925"/>
          <a:ext cx="4025807" cy="1357522"/>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latin typeface="Arial Rounded MT Bold" panose="020F0704030504030204" pitchFamily="34" charset="0"/>
            </a:rPr>
            <a:t>La Fiscalía formaliza el escrito de acusación de los cargos investigados al imputado </a:t>
          </a:r>
        </a:p>
      </dsp:txBody>
      <dsp:txXfrm>
        <a:off x="3934338" y="2652685"/>
        <a:ext cx="3946287" cy="1278002"/>
      </dsp:txXfrm>
    </dsp:sp>
    <dsp:sp modelId="{DA701AA6-5112-4C81-8017-9AD07A90BDAC}">
      <dsp:nvSpPr>
        <dsp:cNvPr id="0" name=""/>
        <dsp:cNvSpPr/>
      </dsp:nvSpPr>
      <dsp:spPr>
        <a:xfrm rot="467362">
          <a:off x="1456300" y="4802103"/>
          <a:ext cx="546320" cy="17758"/>
        </a:xfrm>
        <a:custGeom>
          <a:avLst/>
          <a:gdLst/>
          <a:ahLst/>
          <a:cxnLst/>
          <a:rect l="0" t="0" r="0" b="0"/>
          <a:pathLst>
            <a:path>
              <a:moveTo>
                <a:pt x="0" y="8879"/>
              </a:moveTo>
              <a:lnTo>
                <a:pt x="546320" y="8879"/>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latin typeface="Arial Rounded MT Bold" panose="020F0704030504030204" pitchFamily="34" charset="0"/>
          </a:endParaRPr>
        </a:p>
      </dsp:txBody>
      <dsp:txXfrm>
        <a:off x="1715802" y="4797324"/>
        <a:ext cx="27316" cy="27316"/>
      </dsp:txXfrm>
    </dsp:sp>
    <dsp:sp modelId="{B2EFE0DF-1748-4B63-A754-0D3871F57D66}">
      <dsp:nvSpPr>
        <dsp:cNvPr id="0" name=""/>
        <dsp:cNvSpPr/>
      </dsp:nvSpPr>
      <dsp:spPr>
        <a:xfrm>
          <a:off x="2000100" y="4383867"/>
          <a:ext cx="1353198" cy="928274"/>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latin typeface="Arial Rounded MT Bold" panose="020F0704030504030204" pitchFamily="34" charset="0"/>
            </a:rPr>
            <a:t>AUDIENCIA PREPARATORIA</a:t>
          </a:r>
          <a:br>
            <a:rPr lang="es-ES" sz="1200" kern="1200" dirty="0">
              <a:solidFill>
                <a:schemeClr val="tx1"/>
              </a:solidFill>
              <a:latin typeface="Arial Rounded MT Bold" panose="020F0704030504030204" pitchFamily="34" charset="0"/>
            </a:rPr>
          </a:br>
          <a:r>
            <a:rPr lang="es-ES" sz="1200" kern="1200" dirty="0">
              <a:solidFill>
                <a:schemeClr val="tx1"/>
              </a:solidFill>
              <a:latin typeface="Arial Rounded MT Bold" panose="020F0704030504030204" pitchFamily="34" charset="0"/>
            </a:rPr>
            <a:t/>
          </a:r>
          <a:br>
            <a:rPr lang="es-ES" sz="1200" kern="1200" dirty="0">
              <a:solidFill>
                <a:schemeClr val="tx1"/>
              </a:solidFill>
              <a:latin typeface="Arial Rounded MT Bold" panose="020F0704030504030204" pitchFamily="34" charset="0"/>
            </a:rPr>
          </a:br>
          <a:r>
            <a:rPr lang="es-ES" sz="1200" kern="1200" dirty="0">
              <a:solidFill>
                <a:schemeClr val="tx1"/>
              </a:solidFill>
              <a:latin typeface="Arial Rounded MT Bold" panose="020F0704030504030204" pitchFamily="34" charset="0"/>
            </a:rPr>
            <a:t>ARTÍCULO 356</a:t>
          </a:r>
        </a:p>
      </dsp:txBody>
      <dsp:txXfrm>
        <a:off x="2027288" y="4411055"/>
        <a:ext cx="1298822" cy="873898"/>
      </dsp:txXfrm>
    </dsp:sp>
    <dsp:sp modelId="{A6FE4781-FCC8-4082-B2CF-CFC1D4273230}">
      <dsp:nvSpPr>
        <dsp:cNvPr id="0" name=""/>
        <dsp:cNvSpPr/>
      </dsp:nvSpPr>
      <dsp:spPr>
        <a:xfrm>
          <a:off x="3353299" y="4839125"/>
          <a:ext cx="541279" cy="17758"/>
        </a:xfrm>
        <a:custGeom>
          <a:avLst/>
          <a:gdLst/>
          <a:ahLst/>
          <a:cxnLst/>
          <a:rect l="0" t="0" r="0" b="0"/>
          <a:pathLst>
            <a:path>
              <a:moveTo>
                <a:pt x="0" y="8879"/>
              </a:moveTo>
              <a:lnTo>
                <a:pt x="541279" y="8879"/>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latin typeface="Arial Rounded MT Bold" panose="020F0704030504030204" pitchFamily="34" charset="0"/>
          </a:endParaRPr>
        </a:p>
      </dsp:txBody>
      <dsp:txXfrm>
        <a:off x="3610407" y="4834472"/>
        <a:ext cx="27063" cy="27063"/>
      </dsp:txXfrm>
    </dsp:sp>
    <dsp:sp modelId="{FD6EBB04-9A52-4429-BDB6-F3988175C320}">
      <dsp:nvSpPr>
        <dsp:cNvPr id="0" name=""/>
        <dsp:cNvSpPr/>
      </dsp:nvSpPr>
      <dsp:spPr>
        <a:xfrm>
          <a:off x="3894578" y="4071938"/>
          <a:ext cx="4025807" cy="1552132"/>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latin typeface="Arial Rounded MT Bold" panose="020F0704030504030204" pitchFamily="34" charset="0"/>
            </a:rPr>
            <a:t>En esta audiencia Fiscalía y defensa enuncian material probatorio y evidencia física o información legalmente obtenida</a:t>
          </a:r>
          <a:br>
            <a:rPr lang="es-ES" sz="1200" kern="1200" dirty="0">
              <a:solidFill>
                <a:schemeClr val="tx1"/>
              </a:solidFill>
              <a:latin typeface="Arial Rounded MT Bold" panose="020F0704030504030204" pitchFamily="34" charset="0"/>
            </a:rPr>
          </a:br>
          <a:r>
            <a:rPr lang="es-ES" sz="1200" kern="1200" dirty="0">
              <a:solidFill>
                <a:schemeClr val="tx1"/>
              </a:solidFill>
              <a:latin typeface="Arial Rounded MT Bold" panose="020F0704030504030204" pitchFamily="34" charset="0"/>
            </a:rPr>
            <a:t>Tanto el material probatorio como la evidencia física se tendrá que demostrar </a:t>
          </a:r>
          <a:br>
            <a:rPr lang="es-ES" sz="1200" kern="1200" dirty="0">
              <a:solidFill>
                <a:schemeClr val="tx1"/>
              </a:solidFill>
              <a:latin typeface="Arial Rounded MT Bold" panose="020F0704030504030204" pitchFamily="34" charset="0"/>
            </a:rPr>
          </a:br>
          <a:r>
            <a:rPr lang="es-ES" sz="1200" kern="1200" dirty="0">
              <a:solidFill>
                <a:schemeClr val="tx1"/>
              </a:solidFill>
              <a:latin typeface="Arial Rounded MT Bold" panose="020F0704030504030204" pitchFamily="34" charset="0"/>
            </a:rPr>
            <a:t>1. CONDUCENCIA</a:t>
          </a:r>
          <a:br>
            <a:rPr lang="es-ES" sz="1200" kern="1200" dirty="0">
              <a:solidFill>
                <a:schemeClr val="tx1"/>
              </a:solidFill>
              <a:latin typeface="Arial Rounded MT Bold" panose="020F0704030504030204" pitchFamily="34" charset="0"/>
            </a:rPr>
          </a:br>
          <a:r>
            <a:rPr lang="es-ES" sz="1200" kern="1200" dirty="0">
              <a:solidFill>
                <a:schemeClr val="tx1"/>
              </a:solidFill>
              <a:latin typeface="Arial Rounded MT Bold" panose="020F0704030504030204" pitchFamily="34" charset="0"/>
            </a:rPr>
            <a:t>2. PERTINENCIA</a:t>
          </a:r>
          <a:br>
            <a:rPr lang="es-ES" sz="1200" kern="1200" dirty="0">
              <a:solidFill>
                <a:schemeClr val="tx1"/>
              </a:solidFill>
              <a:latin typeface="Arial Rounded MT Bold" panose="020F0704030504030204" pitchFamily="34" charset="0"/>
            </a:rPr>
          </a:br>
          <a:r>
            <a:rPr lang="es-ES" sz="1200" kern="1200" dirty="0">
              <a:solidFill>
                <a:schemeClr val="tx1"/>
              </a:solidFill>
              <a:latin typeface="Arial Rounded MT Bold" panose="020F0704030504030204" pitchFamily="34" charset="0"/>
            </a:rPr>
            <a:t>3. EFICACIA O UTILIDAD</a:t>
          </a:r>
        </a:p>
      </dsp:txBody>
      <dsp:txXfrm>
        <a:off x="3940038" y="4117398"/>
        <a:ext cx="3934887" cy="1461212"/>
      </dsp:txXfrm>
    </dsp:sp>
    <dsp:sp modelId="{A1F3A7CE-C7ED-4E39-B816-0C44EEEF79F0}">
      <dsp:nvSpPr>
        <dsp:cNvPr id="0" name=""/>
        <dsp:cNvSpPr/>
      </dsp:nvSpPr>
      <dsp:spPr>
        <a:xfrm rot="4196364">
          <a:off x="940454" y="5506218"/>
          <a:ext cx="1578011" cy="17758"/>
        </a:xfrm>
        <a:custGeom>
          <a:avLst/>
          <a:gdLst/>
          <a:ahLst/>
          <a:cxnLst/>
          <a:rect l="0" t="0" r="0" b="0"/>
          <a:pathLst>
            <a:path>
              <a:moveTo>
                <a:pt x="0" y="8879"/>
              </a:moveTo>
              <a:lnTo>
                <a:pt x="1578011" y="8879"/>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Arial Rounded MT Bold" panose="020F0704030504030204" pitchFamily="34" charset="0"/>
          </a:endParaRPr>
        </a:p>
      </dsp:txBody>
      <dsp:txXfrm>
        <a:off x="1690010" y="5475647"/>
        <a:ext cx="78900" cy="78900"/>
      </dsp:txXfrm>
    </dsp:sp>
    <dsp:sp modelId="{0550E98C-E629-46AF-9C1B-D932EDF48695}">
      <dsp:nvSpPr>
        <dsp:cNvPr id="0" name=""/>
        <dsp:cNvSpPr/>
      </dsp:nvSpPr>
      <dsp:spPr>
        <a:xfrm>
          <a:off x="2000100" y="5792097"/>
          <a:ext cx="1353198" cy="928274"/>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latin typeface="Arial Rounded MT Bold" panose="020F0704030504030204" pitchFamily="34" charset="0"/>
            </a:rPr>
            <a:t>AUDIENCIA DE JUICIO ORAL</a:t>
          </a:r>
          <a:br>
            <a:rPr lang="es-ES" sz="1200" kern="1200" dirty="0">
              <a:solidFill>
                <a:schemeClr val="tx1"/>
              </a:solidFill>
              <a:latin typeface="Arial Rounded MT Bold" panose="020F0704030504030204" pitchFamily="34" charset="0"/>
            </a:rPr>
          </a:br>
          <a:endParaRPr lang="es-ES" sz="1200" kern="1200" dirty="0">
            <a:solidFill>
              <a:schemeClr val="tx1"/>
            </a:solidFill>
            <a:latin typeface="Arial Rounded MT Bold" panose="020F0704030504030204" pitchFamily="34" charset="0"/>
          </a:endParaRPr>
        </a:p>
        <a:p>
          <a:pPr lvl="0" algn="ctr" defTabSz="533400">
            <a:lnSpc>
              <a:spcPct val="90000"/>
            </a:lnSpc>
            <a:spcBef>
              <a:spcPct val="0"/>
            </a:spcBef>
            <a:spcAft>
              <a:spcPct val="35000"/>
            </a:spcAft>
          </a:pPr>
          <a:r>
            <a:rPr lang="es-ES" sz="1200" kern="1200" dirty="0">
              <a:solidFill>
                <a:schemeClr val="tx1"/>
              </a:solidFill>
              <a:latin typeface="Arial Rounded MT Bold" panose="020F0704030504030204" pitchFamily="34" charset="0"/>
            </a:rPr>
            <a:t>ARTÍCULO 366</a:t>
          </a:r>
        </a:p>
      </dsp:txBody>
      <dsp:txXfrm>
        <a:off x="2027288" y="5819285"/>
        <a:ext cx="1298822" cy="873898"/>
      </dsp:txXfrm>
    </dsp:sp>
    <dsp:sp modelId="{1412208F-2044-49D0-B2D9-B6B069C6695E}">
      <dsp:nvSpPr>
        <dsp:cNvPr id="0" name=""/>
        <dsp:cNvSpPr/>
      </dsp:nvSpPr>
      <dsp:spPr>
        <a:xfrm>
          <a:off x="3353299" y="6247355"/>
          <a:ext cx="541279" cy="17758"/>
        </a:xfrm>
        <a:custGeom>
          <a:avLst/>
          <a:gdLst/>
          <a:ahLst/>
          <a:cxnLst/>
          <a:rect l="0" t="0" r="0" b="0"/>
          <a:pathLst>
            <a:path>
              <a:moveTo>
                <a:pt x="0" y="8879"/>
              </a:moveTo>
              <a:lnTo>
                <a:pt x="541279" y="8879"/>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Arial Rounded MT Bold" panose="020F0704030504030204" pitchFamily="34" charset="0"/>
          </a:endParaRPr>
        </a:p>
      </dsp:txBody>
      <dsp:txXfrm>
        <a:off x="3610407" y="6242702"/>
        <a:ext cx="27063" cy="27063"/>
      </dsp:txXfrm>
    </dsp:sp>
    <dsp:sp modelId="{FBDDB89A-5C66-4B5D-8D41-EF19CB2ECF66}">
      <dsp:nvSpPr>
        <dsp:cNvPr id="0" name=""/>
        <dsp:cNvSpPr/>
      </dsp:nvSpPr>
      <dsp:spPr>
        <a:xfrm>
          <a:off x="3894578" y="5725560"/>
          <a:ext cx="2935129" cy="1061347"/>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latin typeface="Arial Rounded MT Bold" panose="020F0704030504030204" pitchFamily="34" charset="0"/>
            </a:rPr>
            <a:t>1. Debate probatorio</a:t>
          </a:r>
          <a:br>
            <a:rPr lang="es-ES" sz="1200" kern="1200" dirty="0">
              <a:solidFill>
                <a:schemeClr val="tx1"/>
              </a:solidFill>
              <a:latin typeface="Arial Rounded MT Bold" panose="020F0704030504030204" pitchFamily="34" charset="0"/>
            </a:rPr>
          </a:br>
          <a:r>
            <a:rPr lang="es-ES" sz="1200" kern="1200" dirty="0">
              <a:solidFill>
                <a:schemeClr val="tx1"/>
              </a:solidFill>
              <a:latin typeface="Arial Rounded MT Bold" panose="020F0704030504030204" pitchFamily="34" charset="0"/>
            </a:rPr>
            <a:t/>
          </a:r>
          <a:br>
            <a:rPr lang="es-ES" sz="1200" kern="1200" dirty="0">
              <a:solidFill>
                <a:schemeClr val="tx1"/>
              </a:solidFill>
              <a:latin typeface="Arial Rounded MT Bold" panose="020F0704030504030204" pitchFamily="34" charset="0"/>
            </a:rPr>
          </a:br>
          <a:r>
            <a:rPr lang="es-ES" sz="1200" kern="1200" dirty="0">
              <a:solidFill>
                <a:schemeClr val="tx1"/>
              </a:solidFill>
              <a:latin typeface="Arial Rounded MT Bold" panose="020F0704030504030204" pitchFamily="34" charset="0"/>
            </a:rPr>
            <a:t>2. Alegatos de conclusión</a:t>
          </a:r>
          <a:br>
            <a:rPr lang="es-ES" sz="1200" kern="1200" dirty="0">
              <a:solidFill>
                <a:schemeClr val="tx1"/>
              </a:solidFill>
              <a:latin typeface="Arial Rounded MT Bold" panose="020F0704030504030204" pitchFamily="34" charset="0"/>
            </a:rPr>
          </a:br>
          <a:r>
            <a:rPr lang="es-ES" sz="1200" kern="1200" dirty="0">
              <a:solidFill>
                <a:schemeClr val="tx1"/>
              </a:solidFill>
              <a:latin typeface="Arial Rounded MT Bold" panose="020F0704030504030204" pitchFamily="34" charset="0"/>
            </a:rPr>
            <a:t/>
          </a:r>
          <a:br>
            <a:rPr lang="es-ES" sz="1200" kern="1200" dirty="0">
              <a:solidFill>
                <a:schemeClr val="tx1"/>
              </a:solidFill>
              <a:latin typeface="Arial Rounded MT Bold" panose="020F0704030504030204" pitchFamily="34" charset="0"/>
            </a:rPr>
          </a:br>
          <a:r>
            <a:rPr lang="es-ES" sz="1200" kern="1200" dirty="0">
              <a:solidFill>
                <a:schemeClr val="tx1"/>
              </a:solidFill>
              <a:latin typeface="Arial Rounded MT Bold" panose="020F0704030504030204" pitchFamily="34" charset="0"/>
            </a:rPr>
            <a:t>3. Fallo</a:t>
          </a:r>
        </a:p>
      </dsp:txBody>
      <dsp:txXfrm>
        <a:off x="3925664" y="5756646"/>
        <a:ext cx="2872957" cy="999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CE3FA-9649-4224-AC11-20E1985986B9}">
      <dsp:nvSpPr>
        <dsp:cNvPr id="0" name=""/>
        <dsp:cNvSpPr/>
      </dsp:nvSpPr>
      <dsp:spPr>
        <a:xfrm>
          <a:off x="7581" y="218197"/>
          <a:ext cx="2037325" cy="1018662"/>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a:solidFill>
                <a:schemeClr val="tx1"/>
              </a:solidFill>
              <a:latin typeface="Arial Rounded MT Bold" panose="020F0704030504030204" pitchFamily="34" charset="0"/>
            </a:rPr>
            <a:t>SENTENCIA EN FIRME</a:t>
          </a:r>
        </a:p>
      </dsp:txBody>
      <dsp:txXfrm>
        <a:off x="37417" y="248033"/>
        <a:ext cx="1977653" cy="958990"/>
      </dsp:txXfrm>
    </dsp:sp>
    <dsp:sp modelId="{CE385BFF-CD2D-4493-9B55-467FB7901474}">
      <dsp:nvSpPr>
        <dsp:cNvPr id="0" name=""/>
        <dsp:cNvSpPr/>
      </dsp:nvSpPr>
      <dsp:spPr>
        <a:xfrm>
          <a:off x="2044907" y="714160"/>
          <a:ext cx="814930" cy="26736"/>
        </a:xfrm>
        <a:custGeom>
          <a:avLst/>
          <a:gdLst/>
          <a:ahLst/>
          <a:cxnLst/>
          <a:rect l="0" t="0" r="0" b="0"/>
          <a:pathLst>
            <a:path>
              <a:moveTo>
                <a:pt x="0" y="13368"/>
              </a:moveTo>
              <a:lnTo>
                <a:pt x="814930" y="13368"/>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31999" y="707155"/>
        <a:ext cx="40746" cy="40746"/>
      </dsp:txXfrm>
    </dsp:sp>
    <dsp:sp modelId="{DB11956A-BB63-470A-85E6-A85D76C9F634}">
      <dsp:nvSpPr>
        <dsp:cNvPr id="0" name=""/>
        <dsp:cNvSpPr/>
      </dsp:nvSpPr>
      <dsp:spPr>
        <a:xfrm>
          <a:off x="2859837" y="166113"/>
          <a:ext cx="4056070" cy="1122831"/>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latin typeface="Arial Rounded MT Bold" panose="020F0704030504030204" pitchFamily="34" charset="0"/>
            </a:rPr>
            <a:t>La </a:t>
          </a:r>
          <a:r>
            <a:rPr lang="es-ES" sz="1200" kern="1200" dirty="0">
              <a:solidFill>
                <a:schemeClr val="tx1"/>
              </a:solidFill>
              <a:latin typeface="Arial Rounded MT Bold" panose="020F0704030504030204" pitchFamily="34" charset="0"/>
            </a:rPr>
            <a:t>sentencia </a:t>
          </a:r>
          <a:r>
            <a:rPr lang="es-ES" sz="1200" kern="1200" dirty="0" smtClean="0">
              <a:solidFill>
                <a:schemeClr val="tx1"/>
              </a:solidFill>
              <a:latin typeface="Arial Rounded MT Bold" panose="020F0704030504030204" pitchFamily="34" charset="0"/>
            </a:rPr>
            <a:t>queda </a:t>
          </a:r>
          <a:r>
            <a:rPr lang="es-ES" sz="1200" kern="1200" dirty="0">
              <a:solidFill>
                <a:schemeClr val="tx1"/>
              </a:solidFill>
              <a:latin typeface="Arial Rounded MT Bold" panose="020F0704030504030204" pitchFamily="34" charset="0"/>
            </a:rPr>
            <a:t>en firme </a:t>
          </a:r>
          <a:r>
            <a:rPr lang="es-ES" sz="1200" kern="1200" dirty="0">
              <a:solidFill>
                <a:schemeClr val="accent2"/>
              </a:solidFill>
              <a:latin typeface="Arial Rounded MT Bold" panose="020F0704030504030204" pitchFamily="34" charset="0"/>
            </a:rPr>
            <a:t>5 días </a:t>
          </a:r>
          <a:r>
            <a:rPr lang="es-ES" sz="1200" kern="1200" dirty="0" smtClean="0">
              <a:solidFill>
                <a:schemeClr val="tx1"/>
              </a:solidFill>
              <a:latin typeface="Arial Rounded MT Bold" panose="020F0704030504030204" pitchFamily="34" charset="0"/>
            </a:rPr>
            <a:t>después de proferida sin que se haya</a:t>
          </a:r>
          <a:r>
            <a:rPr lang="es-ES" sz="1200" kern="1200" dirty="0" smtClean="0">
              <a:solidFill>
                <a:schemeClr val="accent2"/>
              </a:solidFill>
              <a:latin typeface="Arial Rounded MT Bold" panose="020F0704030504030204" pitchFamily="34" charset="0"/>
            </a:rPr>
            <a:t> </a:t>
          </a:r>
          <a:r>
            <a:rPr lang="es-ES" sz="1200" kern="1200" dirty="0" smtClean="0">
              <a:solidFill>
                <a:schemeClr val="tx1"/>
              </a:solidFill>
              <a:latin typeface="Arial Rounded MT Bold" panose="020F0704030504030204" pitchFamily="34" charset="0"/>
            </a:rPr>
            <a:t>presentado </a:t>
          </a:r>
          <a:r>
            <a:rPr lang="es-ES" sz="1200" kern="1200" dirty="0">
              <a:solidFill>
                <a:schemeClr val="tx1"/>
              </a:solidFill>
              <a:latin typeface="Arial Rounded MT Bold" panose="020F0704030504030204" pitchFamily="34" charset="0"/>
            </a:rPr>
            <a:t>ningún tipo de </a:t>
          </a:r>
          <a:r>
            <a:rPr lang="es-ES" sz="1200" kern="1200" dirty="0" smtClean="0">
              <a:solidFill>
                <a:schemeClr val="tx1"/>
              </a:solidFill>
              <a:latin typeface="Arial Rounded MT Bold" panose="020F0704030504030204" pitchFamily="34" charset="0"/>
            </a:rPr>
            <a:t>recurso.</a:t>
          </a:r>
          <a:endParaRPr lang="es-ES" sz="1200" kern="1200" dirty="0">
            <a:solidFill>
              <a:schemeClr val="tx1"/>
            </a:solidFill>
            <a:latin typeface="Arial Rounded MT Bold" panose="020F0704030504030204" pitchFamily="34" charset="0"/>
          </a:endParaRPr>
        </a:p>
      </dsp:txBody>
      <dsp:txXfrm>
        <a:off x="2892724" y="199000"/>
        <a:ext cx="3990296" cy="1057057"/>
      </dsp:txXfrm>
    </dsp:sp>
    <dsp:sp modelId="{BCE3C4B6-E8DA-4F7F-9146-8C6FE6E07FCA}">
      <dsp:nvSpPr>
        <dsp:cNvPr id="0" name=""/>
        <dsp:cNvSpPr/>
      </dsp:nvSpPr>
      <dsp:spPr>
        <a:xfrm>
          <a:off x="7581" y="1493827"/>
          <a:ext cx="2037325" cy="1018662"/>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a:solidFill>
                <a:schemeClr val="tx1"/>
              </a:solidFill>
              <a:latin typeface="Arial Rounded MT Bold" panose="020F0704030504030204" pitchFamily="34" charset="0"/>
            </a:rPr>
            <a:t>SOLICITUD DE INCIDENTE DE REPARACIÓN</a:t>
          </a:r>
        </a:p>
      </dsp:txBody>
      <dsp:txXfrm>
        <a:off x="37417" y="1523663"/>
        <a:ext cx="1977653" cy="958990"/>
      </dsp:txXfrm>
    </dsp:sp>
    <dsp:sp modelId="{9CA6F66A-23E9-4940-B0B2-F67481E5020C}">
      <dsp:nvSpPr>
        <dsp:cNvPr id="0" name=""/>
        <dsp:cNvSpPr/>
      </dsp:nvSpPr>
      <dsp:spPr>
        <a:xfrm>
          <a:off x="2044907" y="1989791"/>
          <a:ext cx="814930" cy="26736"/>
        </a:xfrm>
        <a:custGeom>
          <a:avLst/>
          <a:gdLst/>
          <a:ahLst/>
          <a:cxnLst/>
          <a:rect l="0" t="0" r="0" b="0"/>
          <a:pathLst>
            <a:path>
              <a:moveTo>
                <a:pt x="0" y="13368"/>
              </a:moveTo>
              <a:lnTo>
                <a:pt x="814930" y="13368"/>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latin typeface="Arial Rounded MT Bold" panose="020F0704030504030204" pitchFamily="34" charset="0"/>
          </a:endParaRPr>
        </a:p>
      </dsp:txBody>
      <dsp:txXfrm>
        <a:off x="2431999" y="1982786"/>
        <a:ext cx="40746" cy="40746"/>
      </dsp:txXfrm>
    </dsp:sp>
    <dsp:sp modelId="{4F5AB94B-C7BF-40A2-87AC-FD17C5809B82}">
      <dsp:nvSpPr>
        <dsp:cNvPr id="0" name=""/>
        <dsp:cNvSpPr/>
      </dsp:nvSpPr>
      <dsp:spPr>
        <a:xfrm>
          <a:off x="2859837" y="1441743"/>
          <a:ext cx="4057231" cy="1122831"/>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a:solidFill>
                <a:schemeClr val="tx1"/>
              </a:solidFill>
              <a:latin typeface="Arial Rounded MT Bold" panose="020F0704030504030204" pitchFamily="34" charset="0"/>
            </a:rPr>
            <a:t>El Incidente de Reparación integral puede ser </a:t>
          </a:r>
          <a:r>
            <a:rPr lang="es-CO" sz="1200" kern="1200" dirty="0" smtClean="0">
              <a:solidFill>
                <a:schemeClr val="tx1"/>
              </a:solidFill>
              <a:latin typeface="Arial Rounded MT Bold" panose="020F0704030504030204" pitchFamily="34" charset="0"/>
            </a:rPr>
            <a:t>solicitado ante el juez conocimiento dentro de los treinta </a:t>
          </a:r>
          <a:r>
            <a:rPr lang="es-CO" sz="1200" kern="1200" dirty="0" smtClean="0">
              <a:solidFill>
                <a:schemeClr val="tx1"/>
              </a:solidFill>
              <a:latin typeface="Arial Rounded MT Bold" panose="020F0704030504030204" pitchFamily="34" charset="0"/>
            </a:rPr>
            <a:t>días </a:t>
          </a:r>
          <a:r>
            <a:rPr lang="es-CO" sz="1200" kern="1200" dirty="0" smtClean="0">
              <a:solidFill>
                <a:schemeClr val="tx1"/>
              </a:solidFill>
              <a:latin typeface="Arial Rounded MT Bold" panose="020F0704030504030204" pitchFamily="34" charset="0"/>
            </a:rPr>
            <a:t>siguientes a la ejecutoria de la sentencia, ya sea por </a:t>
          </a:r>
          <a:r>
            <a:rPr lang="es-CO" sz="1200" kern="1200" dirty="0">
              <a:solidFill>
                <a:schemeClr val="tx1"/>
              </a:solidFill>
              <a:latin typeface="Arial Rounded MT Bold" panose="020F0704030504030204" pitchFamily="34" charset="0"/>
            </a:rPr>
            <a:t>la </a:t>
          </a:r>
          <a:r>
            <a:rPr lang="es-CO" sz="1200" kern="1200" dirty="0" smtClean="0">
              <a:solidFill>
                <a:schemeClr val="tx1"/>
              </a:solidFill>
              <a:latin typeface="Arial Rounded MT Bold" panose="020F0704030504030204" pitchFamily="34" charset="0"/>
            </a:rPr>
            <a:t>víctima</a:t>
          </a:r>
          <a:r>
            <a:rPr lang="es-CO" sz="1200" kern="1200" dirty="0">
              <a:solidFill>
                <a:schemeClr val="tx1"/>
              </a:solidFill>
              <a:latin typeface="Arial Rounded MT Bold" panose="020F0704030504030204" pitchFamily="34" charset="0"/>
            </a:rPr>
            <a:t>, su apoderado, la </a:t>
          </a:r>
          <a:r>
            <a:rPr lang="es-CO" sz="1200" kern="1200" dirty="0" smtClean="0">
              <a:solidFill>
                <a:schemeClr val="tx1"/>
              </a:solidFill>
              <a:latin typeface="Arial Rounded MT Bold" panose="020F0704030504030204" pitchFamily="34" charset="0"/>
            </a:rPr>
            <a:t>Fiscalía</a:t>
          </a:r>
          <a:r>
            <a:rPr lang="es-CO" sz="1200" kern="1200" dirty="0" smtClean="0">
              <a:solidFill>
                <a:schemeClr val="tx1"/>
              </a:solidFill>
              <a:latin typeface="Arial Rounded MT Bold" panose="020F0704030504030204" pitchFamily="34" charset="0"/>
            </a:rPr>
            <a:t>, </a:t>
          </a:r>
          <a:r>
            <a:rPr lang="es-CO" sz="1200" kern="1200" dirty="0">
              <a:solidFill>
                <a:schemeClr val="tx1"/>
              </a:solidFill>
              <a:latin typeface="Arial Rounded MT Bold" panose="020F0704030504030204" pitchFamily="34" charset="0"/>
            </a:rPr>
            <a:t>Ministerio </a:t>
          </a:r>
          <a:r>
            <a:rPr lang="es-CO" sz="1200" kern="1200" dirty="0" smtClean="0">
              <a:solidFill>
                <a:schemeClr val="tx1"/>
              </a:solidFill>
              <a:latin typeface="Arial Rounded MT Bold" panose="020F0704030504030204" pitchFamily="34" charset="0"/>
            </a:rPr>
            <a:t>Público, ICBF, o el mismo juez.</a:t>
          </a:r>
          <a:r>
            <a:rPr lang="es-CO" sz="1200" kern="1200" dirty="0">
              <a:solidFill>
                <a:schemeClr val="tx1"/>
              </a:solidFill>
              <a:latin typeface="Arial Rounded MT Bold" panose="020F0704030504030204" pitchFamily="34" charset="0"/>
            </a:rPr>
            <a:t/>
          </a:r>
          <a:br>
            <a:rPr lang="es-CO" sz="1200" kern="1200" dirty="0">
              <a:solidFill>
                <a:schemeClr val="tx1"/>
              </a:solidFill>
              <a:latin typeface="Arial Rounded MT Bold" panose="020F0704030504030204" pitchFamily="34" charset="0"/>
            </a:rPr>
          </a:br>
          <a:endParaRPr lang="es-ES" sz="1200" kern="1200" dirty="0">
            <a:solidFill>
              <a:schemeClr val="accent2"/>
            </a:solidFill>
            <a:latin typeface="Arial Rounded MT Bold" panose="020F0704030504030204" pitchFamily="34" charset="0"/>
          </a:endParaRPr>
        </a:p>
      </dsp:txBody>
      <dsp:txXfrm>
        <a:off x="2892724" y="1474630"/>
        <a:ext cx="3991457" cy="1057057"/>
      </dsp:txXfrm>
    </dsp:sp>
    <dsp:sp modelId="{6C5C7921-1998-4C3A-A272-4DD52D0AE3E3}">
      <dsp:nvSpPr>
        <dsp:cNvPr id="0" name=""/>
        <dsp:cNvSpPr/>
      </dsp:nvSpPr>
      <dsp:spPr>
        <a:xfrm>
          <a:off x="7581" y="3138306"/>
          <a:ext cx="2037325" cy="1018662"/>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a:solidFill>
                <a:schemeClr val="tx1"/>
              </a:solidFill>
              <a:latin typeface="Arial Rounded MT Bold" panose="020F0704030504030204" pitchFamily="34" charset="0"/>
            </a:rPr>
            <a:t>PRIMERA AUDIENCIA DE </a:t>
          </a:r>
          <a:r>
            <a:rPr lang="es-ES" sz="1400" kern="1200" dirty="0" err="1">
              <a:solidFill>
                <a:schemeClr val="tx1"/>
              </a:solidFill>
              <a:latin typeface="Arial Rounded MT Bold" panose="020F0704030504030204" pitchFamily="34" charset="0"/>
            </a:rPr>
            <a:t>IRI</a:t>
          </a:r>
          <a:endParaRPr lang="es-ES" sz="1400" kern="1200" dirty="0">
            <a:solidFill>
              <a:schemeClr val="tx1"/>
            </a:solidFill>
            <a:latin typeface="Arial Rounded MT Bold" panose="020F0704030504030204" pitchFamily="34" charset="0"/>
          </a:endParaRPr>
        </a:p>
      </dsp:txBody>
      <dsp:txXfrm>
        <a:off x="37417" y="3168142"/>
        <a:ext cx="1977653" cy="958990"/>
      </dsp:txXfrm>
    </dsp:sp>
    <dsp:sp modelId="{2AF2F500-6B30-4857-AAF7-ECC1D44D4444}">
      <dsp:nvSpPr>
        <dsp:cNvPr id="0" name=""/>
        <dsp:cNvSpPr/>
      </dsp:nvSpPr>
      <dsp:spPr>
        <a:xfrm rot="19981178">
          <a:off x="1995143" y="3426831"/>
          <a:ext cx="914457" cy="26736"/>
        </a:xfrm>
        <a:custGeom>
          <a:avLst/>
          <a:gdLst/>
          <a:ahLst/>
          <a:cxnLst/>
          <a:rect l="0" t="0" r="0" b="0"/>
          <a:pathLst>
            <a:path>
              <a:moveTo>
                <a:pt x="0" y="13368"/>
              </a:moveTo>
              <a:lnTo>
                <a:pt x="914457" y="13368"/>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latin typeface="Arial Rounded MT Bold" panose="020F0704030504030204" pitchFamily="34" charset="0"/>
          </a:endParaRPr>
        </a:p>
      </dsp:txBody>
      <dsp:txXfrm>
        <a:off x="2429511" y="3417338"/>
        <a:ext cx="45722" cy="45722"/>
      </dsp:txXfrm>
    </dsp:sp>
    <dsp:sp modelId="{58FB3F47-2EC2-480D-87DE-643A891428F0}">
      <dsp:nvSpPr>
        <dsp:cNvPr id="0" name=""/>
        <dsp:cNvSpPr/>
      </dsp:nvSpPr>
      <dsp:spPr>
        <a:xfrm>
          <a:off x="2859837" y="2728926"/>
          <a:ext cx="4057231" cy="1007671"/>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latin typeface="Arial Rounded MT Bold" panose="020F0704030504030204" pitchFamily="34" charset="0"/>
            </a:rPr>
            <a:t>Se realiza por parte de juez un control de legalidad </a:t>
          </a:r>
        </a:p>
        <a:p>
          <a:pPr lvl="0" algn="ctr" defTabSz="533400">
            <a:lnSpc>
              <a:spcPct val="90000"/>
            </a:lnSpc>
            <a:spcBef>
              <a:spcPct val="0"/>
            </a:spcBef>
            <a:spcAft>
              <a:spcPct val="35000"/>
            </a:spcAft>
          </a:pPr>
          <a:r>
            <a:rPr lang="es-ES" sz="1200" kern="1200" dirty="0" smtClean="0">
              <a:solidFill>
                <a:schemeClr val="tx1"/>
              </a:solidFill>
              <a:latin typeface="Arial Rounded MT Bold" panose="020F0704030504030204" pitchFamily="34" charset="0"/>
            </a:rPr>
            <a:t>Se presenta la Demanda  y </a:t>
          </a:r>
          <a:r>
            <a:rPr lang="es-ES" sz="1200" kern="1200" dirty="0">
              <a:solidFill>
                <a:schemeClr val="tx1"/>
              </a:solidFill>
              <a:latin typeface="Arial Rounded MT Bold" panose="020F0704030504030204" pitchFamily="34" charset="0"/>
            </a:rPr>
            <a:t>se </a:t>
          </a:r>
          <a:r>
            <a:rPr lang="es-ES" sz="1200" kern="1200" dirty="0" smtClean="0">
              <a:solidFill>
                <a:schemeClr val="tx1"/>
              </a:solidFill>
              <a:latin typeface="Arial Rounded MT Bold" panose="020F0704030504030204" pitchFamily="34" charset="0"/>
            </a:rPr>
            <a:t>hace la solicitud de </a:t>
          </a:r>
          <a:r>
            <a:rPr lang="es-ES" sz="1200" kern="1200" dirty="0" smtClean="0">
              <a:solidFill>
                <a:schemeClr val="tx1"/>
              </a:solidFill>
              <a:latin typeface="Arial Rounded MT Bold" panose="020F0704030504030204" pitchFamily="34" charset="0"/>
            </a:rPr>
            <a:t>práctica </a:t>
          </a:r>
          <a:r>
            <a:rPr lang="es-ES" sz="1200" kern="1200" dirty="0" smtClean="0">
              <a:solidFill>
                <a:schemeClr val="tx1"/>
              </a:solidFill>
              <a:latin typeface="Arial Rounded MT Bold" panose="020F0704030504030204" pitchFamily="34" charset="0"/>
            </a:rPr>
            <a:t>de pruebas, luego se le corre traslado al condenado y/o Apoderado.  </a:t>
          </a:r>
          <a:endParaRPr lang="es-ES" sz="1200" kern="1200" dirty="0">
            <a:solidFill>
              <a:schemeClr val="tx1"/>
            </a:solidFill>
            <a:latin typeface="Arial Rounded MT Bold" panose="020F0704030504030204" pitchFamily="34" charset="0"/>
          </a:endParaRPr>
        </a:p>
      </dsp:txBody>
      <dsp:txXfrm>
        <a:off x="2889351" y="2758440"/>
        <a:ext cx="3998203" cy="948643"/>
      </dsp:txXfrm>
    </dsp:sp>
    <dsp:sp modelId="{6A4A5F79-8AD6-4994-8C9D-B1BE97BF52C6}">
      <dsp:nvSpPr>
        <dsp:cNvPr id="0" name=""/>
        <dsp:cNvSpPr/>
      </dsp:nvSpPr>
      <dsp:spPr>
        <a:xfrm rot="2127066">
          <a:off x="1952176" y="3924387"/>
          <a:ext cx="1000392" cy="26736"/>
        </a:xfrm>
        <a:custGeom>
          <a:avLst/>
          <a:gdLst/>
          <a:ahLst/>
          <a:cxnLst/>
          <a:rect l="0" t="0" r="0" b="0"/>
          <a:pathLst>
            <a:path>
              <a:moveTo>
                <a:pt x="0" y="13368"/>
              </a:moveTo>
              <a:lnTo>
                <a:pt x="1000392" y="13368"/>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27362" y="3912745"/>
        <a:ext cx="50019" cy="50019"/>
      </dsp:txXfrm>
    </dsp:sp>
    <dsp:sp modelId="{78301A77-A7B4-49D2-BAAD-5CD2EBF298DA}">
      <dsp:nvSpPr>
        <dsp:cNvPr id="0" name=""/>
        <dsp:cNvSpPr/>
      </dsp:nvSpPr>
      <dsp:spPr>
        <a:xfrm>
          <a:off x="2859837" y="3877845"/>
          <a:ext cx="4057517" cy="700055"/>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latin typeface="Arial Rounded MT Bold" panose="020F0704030504030204" pitchFamily="34" charset="0"/>
            </a:rPr>
            <a:t>Realizado lo anterior el juez </a:t>
          </a:r>
          <a:r>
            <a:rPr lang="es-ES" sz="1200" kern="1200" dirty="0" smtClean="0">
              <a:solidFill>
                <a:schemeClr val="tx1"/>
              </a:solidFill>
              <a:latin typeface="Arial Rounded MT Bold" panose="020F0704030504030204" pitchFamily="34" charset="0"/>
            </a:rPr>
            <a:t>instará </a:t>
          </a:r>
          <a:r>
            <a:rPr lang="es-ES" sz="1200" kern="1200" dirty="0" smtClean="0">
              <a:solidFill>
                <a:schemeClr val="tx1"/>
              </a:solidFill>
              <a:latin typeface="Arial Rounded MT Bold" panose="020F0704030504030204" pitchFamily="34" charset="0"/>
            </a:rPr>
            <a:t>las partes a Conciliar, esto lo debe hacer en cada una de las tres audiencias. En caso de prosperar la conciliación se dará por terminado el proceso.</a:t>
          </a:r>
          <a:endParaRPr lang="es-ES" sz="1200" kern="1200" dirty="0">
            <a:solidFill>
              <a:schemeClr val="tx1"/>
            </a:solidFill>
            <a:latin typeface="Arial Rounded MT Bold" panose="020F0704030504030204" pitchFamily="34" charset="0"/>
          </a:endParaRPr>
        </a:p>
      </dsp:txBody>
      <dsp:txXfrm>
        <a:off x="2880341" y="3898349"/>
        <a:ext cx="4016509" cy="659047"/>
      </dsp:txXfrm>
    </dsp:sp>
    <dsp:sp modelId="{C1DD51C3-E6C1-45AB-997B-74715B0C2B92}">
      <dsp:nvSpPr>
        <dsp:cNvPr id="0" name=""/>
        <dsp:cNvSpPr/>
      </dsp:nvSpPr>
      <dsp:spPr>
        <a:xfrm>
          <a:off x="7581" y="4501760"/>
          <a:ext cx="2037325" cy="1018662"/>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a:solidFill>
                <a:schemeClr val="tx1"/>
              </a:solidFill>
              <a:latin typeface="Arial Rounded MT Bold" panose="020F0704030504030204" pitchFamily="34" charset="0"/>
            </a:rPr>
            <a:t>SEGUNDA AUDIENCIA DE </a:t>
          </a:r>
          <a:r>
            <a:rPr lang="es-ES" sz="1400" kern="1200" dirty="0" err="1">
              <a:solidFill>
                <a:schemeClr val="tx1"/>
              </a:solidFill>
              <a:latin typeface="Arial Rounded MT Bold" panose="020F0704030504030204" pitchFamily="34" charset="0"/>
            </a:rPr>
            <a:t>IRI</a:t>
          </a:r>
          <a:endParaRPr lang="es-ES" sz="1400" kern="1200" dirty="0">
            <a:solidFill>
              <a:schemeClr val="tx1"/>
            </a:solidFill>
            <a:latin typeface="Arial Rounded MT Bold" panose="020F0704030504030204" pitchFamily="34" charset="0"/>
          </a:endParaRPr>
        </a:p>
      </dsp:txBody>
      <dsp:txXfrm>
        <a:off x="37417" y="4531596"/>
        <a:ext cx="1977653" cy="958990"/>
      </dsp:txXfrm>
    </dsp:sp>
    <dsp:sp modelId="{A6FE4781-FCC8-4082-B2CF-CFC1D4273230}">
      <dsp:nvSpPr>
        <dsp:cNvPr id="0" name=""/>
        <dsp:cNvSpPr/>
      </dsp:nvSpPr>
      <dsp:spPr>
        <a:xfrm>
          <a:off x="2044907" y="4997724"/>
          <a:ext cx="814930" cy="26736"/>
        </a:xfrm>
        <a:custGeom>
          <a:avLst/>
          <a:gdLst/>
          <a:ahLst/>
          <a:cxnLst/>
          <a:rect l="0" t="0" r="0" b="0"/>
          <a:pathLst>
            <a:path>
              <a:moveTo>
                <a:pt x="0" y="13368"/>
              </a:moveTo>
              <a:lnTo>
                <a:pt x="814930" y="13368"/>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latin typeface="Arial Rounded MT Bold" panose="020F0704030504030204" pitchFamily="34" charset="0"/>
          </a:endParaRPr>
        </a:p>
      </dsp:txBody>
      <dsp:txXfrm>
        <a:off x="2431999" y="4990719"/>
        <a:ext cx="40746" cy="40746"/>
      </dsp:txXfrm>
    </dsp:sp>
    <dsp:sp modelId="{FD6EBB04-9A52-4429-BDB6-F3988175C320}">
      <dsp:nvSpPr>
        <dsp:cNvPr id="0" name=""/>
        <dsp:cNvSpPr/>
      </dsp:nvSpPr>
      <dsp:spPr>
        <a:xfrm>
          <a:off x="2859837" y="4730700"/>
          <a:ext cx="4057231" cy="560784"/>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latin typeface="Arial Rounded MT Bold" panose="020F0704030504030204" pitchFamily="34" charset="0"/>
            </a:rPr>
            <a:t>En esta </a:t>
          </a:r>
          <a:r>
            <a:rPr lang="es-ES" sz="1200" kern="1200" dirty="0">
              <a:solidFill>
                <a:schemeClr val="tx1"/>
              </a:solidFill>
              <a:latin typeface="Arial Rounded MT Bold" panose="020F0704030504030204" pitchFamily="34" charset="0"/>
            </a:rPr>
            <a:t>audiencia </a:t>
          </a:r>
          <a:r>
            <a:rPr lang="es-ES" sz="1200" kern="1200" dirty="0" smtClean="0">
              <a:solidFill>
                <a:schemeClr val="tx1"/>
              </a:solidFill>
              <a:latin typeface="Arial Rounded MT Bold" panose="020F0704030504030204" pitchFamily="34" charset="0"/>
            </a:rPr>
            <a:t>se </a:t>
          </a:r>
          <a:r>
            <a:rPr lang="es-ES" sz="1200" kern="1200" dirty="0" smtClean="0">
              <a:solidFill>
                <a:schemeClr val="tx1"/>
              </a:solidFill>
              <a:latin typeface="Arial Rounded MT Bold" panose="020F0704030504030204" pitchFamily="34" charset="0"/>
            </a:rPr>
            <a:t>realizará el </a:t>
          </a:r>
          <a:r>
            <a:rPr lang="es-ES" sz="1200" kern="1200" dirty="0" smtClean="0">
              <a:solidFill>
                <a:schemeClr val="tx1"/>
              </a:solidFill>
              <a:latin typeface="Arial Rounded MT Bold" panose="020F0704030504030204" pitchFamily="34" charset="0"/>
            </a:rPr>
            <a:t>debate probatorio por las partes.</a:t>
          </a:r>
          <a:endParaRPr lang="es-ES" sz="1200" kern="1200" dirty="0">
            <a:solidFill>
              <a:schemeClr val="tx1"/>
            </a:solidFill>
            <a:latin typeface="Arial Rounded MT Bold" panose="020F0704030504030204" pitchFamily="34" charset="0"/>
          </a:endParaRPr>
        </a:p>
      </dsp:txBody>
      <dsp:txXfrm>
        <a:off x="2876262" y="4747125"/>
        <a:ext cx="4024381" cy="527934"/>
      </dsp:txXfrm>
    </dsp:sp>
    <dsp:sp modelId="{2E9DAAFF-BDD8-445A-B30E-476D29F415E8}">
      <dsp:nvSpPr>
        <dsp:cNvPr id="0" name=""/>
        <dsp:cNvSpPr/>
      </dsp:nvSpPr>
      <dsp:spPr>
        <a:xfrm>
          <a:off x="7581" y="5673223"/>
          <a:ext cx="2037325" cy="1018662"/>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a:solidFill>
                <a:schemeClr val="tx1"/>
              </a:solidFill>
              <a:latin typeface="Arial Rounded MT Bold" panose="020F0704030504030204" pitchFamily="34" charset="0"/>
            </a:rPr>
            <a:t>TERCERA AUDIENCIA DE </a:t>
          </a:r>
          <a:r>
            <a:rPr lang="es-ES" sz="1400" kern="1200" dirty="0" err="1">
              <a:solidFill>
                <a:schemeClr val="tx1"/>
              </a:solidFill>
              <a:latin typeface="Arial Rounded MT Bold" panose="020F0704030504030204" pitchFamily="34" charset="0"/>
            </a:rPr>
            <a:t>IRI</a:t>
          </a:r>
          <a:endParaRPr lang="es-ES" sz="1400" kern="1200" dirty="0">
            <a:solidFill>
              <a:schemeClr val="tx1"/>
            </a:solidFill>
            <a:latin typeface="Arial Rounded MT Bold" panose="020F0704030504030204" pitchFamily="34" charset="0"/>
          </a:endParaRPr>
        </a:p>
      </dsp:txBody>
      <dsp:txXfrm>
        <a:off x="37417" y="5703059"/>
        <a:ext cx="1977653" cy="958990"/>
      </dsp:txXfrm>
    </dsp:sp>
    <dsp:sp modelId="{1412208F-2044-49D0-B2D9-B6B069C6695E}">
      <dsp:nvSpPr>
        <dsp:cNvPr id="0" name=""/>
        <dsp:cNvSpPr/>
      </dsp:nvSpPr>
      <dsp:spPr>
        <a:xfrm>
          <a:off x="2044907" y="6169186"/>
          <a:ext cx="814930" cy="26736"/>
        </a:xfrm>
        <a:custGeom>
          <a:avLst/>
          <a:gdLst/>
          <a:ahLst/>
          <a:cxnLst/>
          <a:rect l="0" t="0" r="0" b="0"/>
          <a:pathLst>
            <a:path>
              <a:moveTo>
                <a:pt x="0" y="13368"/>
              </a:moveTo>
              <a:lnTo>
                <a:pt x="814930" y="13368"/>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Arial Rounded MT Bold" panose="020F0704030504030204" pitchFamily="34" charset="0"/>
          </a:endParaRPr>
        </a:p>
      </dsp:txBody>
      <dsp:txXfrm>
        <a:off x="2431999" y="6162181"/>
        <a:ext cx="40746" cy="40746"/>
      </dsp:txXfrm>
    </dsp:sp>
    <dsp:sp modelId="{FBDDB89A-5C66-4B5D-8D41-EF19CB2ECF66}">
      <dsp:nvSpPr>
        <dsp:cNvPr id="0" name=""/>
        <dsp:cNvSpPr/>
      </dsp:nvSpPr>
      <dsp:spPr>
        <a:xfrm>
          <a:off x="2859837" y="5718624"/>
          <a:ext cx="4057231" cy="927859"/>
        </a:xfrm>
        <a:prstGeom prst="roundRect">
          <a:avLst>
            <a:gd name="adj" fmla="val 10000"/>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latin typeface="Arial Rounded MT Bold" panose="020F0704030504030204" pitchFamily="34" charset="0"/>
            </a:rPr>
            <a:t>Esta audiencia servirá para evacuar pruebas que no se practicaron en la audiencia anterior si se presentare este caso, para </a:t>
          </a:r>
          <a:r>
            <a:rPr lang="es-ES" sz="1200" kern="1200" dirty="0" smtClean="0">
              <a:solidFill>
                <a:schemeClr val="tx1"/>
              </a:solidFill>
              <a:latin typeface="Arial Rounded MT Bold" panose="020F0704030504030204" pitchFamily="34" charset="0"/>
            </a:rPr>
            <a:t>luego, </a:t>
          </a:r>
          <a:r>
            <a:rPr lang="es-ES" sz="1200" kern="1200" dirty="0" smtClean="0">
              <a:solidFill>
                <a:schemeClr val="tx1"/>
              </a:solidFill>
              <a:latin typeface="Arial Rounded MT Bold" panose="020F0704030504030204" pitchFamily="34" charset="0"/>
            </a:rPr>
            <a:t>el Juez proferirá sentencia. Dando fin </a:t>
          </a:r>
          <a:r>
            <a:rPr lang="es-ES" sz="1200" kern="1200" dirty="0">
              <a:solidFill>
                <a:schemeClr val="tx1"/>
              </a:solidFill>
              <a:latin typeface="Arial Rounded MT Bold" panose="020F0704030504030204" pitchFamily="34" charset="0"/>
            </a:rPr>
            <a:t>al Incidente mediante sentencia</a:t>
          </a:r>
        </a:p>
      </dsp:txBody>
      <dsp:txXfrm>
        <a:off x="2887013" y="5745800"/>
        <a:ext cx="4002879" cy="8735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243081DC-A57D-4C36-8E34-67CBBD61F511}" type="datetimeFigureOut">
              <a:rPr lang="es-CO" smtClean="0"/>
              <a:t>1/04/2022</a:t>
            </a:fld>
            <a:endParaRPr lang="es-CO"/>
          </a:p>
        </p:txBody>
      </p:sp>
      <p:sp>
        <p:nvSpPr>
          <p:cNvPr id="5" name="Footer Placeholder 4"/>
          <p:cNvSpPr>
            <a:spLocks noGrp="1"/>
          </p:cNvSpPr>
          <p:nvPr>
            <p:ph type="ftr" sz="quarter" idx="11"/>
          </p:nvPr>
        </p:nvSpPr>
        <p:spPr>
          <a:xfrm>
            <a:off x="812805" y="6272785"/>
            <a:ext cx="4745736" cy="365125"/>
          </a:xfrm>
        </p:spPr>
        <p:txBody>
          <a:bodyPr/>
          <a:lstStyle/>
          <a:p>
            <a:endParaRPr lang="es-CO"/>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7351D40-103F-4FD5-B2F5-9966C1C68E3D}" type="slidenum">
              <a:rPr lang="es-CO" smtClean="0"/>
              <a:t>‹Nº›</a:t>
            </a:fld>
            <a:endParaRPr lang="es-CO"/>
          </a:p>
        </p:txBody>
      </p:sp>
    </p:spTree>
    <p:extLst>
      <p:ext uri="{BB962C8B-B14F-4D97-AF65-F5344CB8AC3E}">
        <p14:creationId xmlns:p14="http://schemas.microsoft.com/office/powerpoint/2010/main" val="3428759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43081DC-A57D-4C36-8E34-67CBBD61F511}" type="datetimeFigureOut">
              <a:rPr lang="es-CO" smtClean="0"/>
              <a:t>1/04/2022</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7351D40-103F-4FD5-B2F5-9966C1C68E3D}" type="slidenum">
              <a:rPr lang="es-CO" smtClean="0"/>
              <a:t>‹Nº›</a:t>
            </a:fld>
            <a:endParaRPr lang="es-CO"/>
          </a:p>
        </p:txBody>
      </p:sp>
    </p:spTree>
    <p:extLst>
      <p:ext uri="{BB962C8B-B14F-4D97-AF65-F5344CB8AC3E}">
        <p14:creationId xmlns:p14="http://schemas.microsoft.com/office/powerpoint/2010/main" val="194265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43081DC-A57D-4C36-8E34-67CBBD61F511}" type="datetimeFigureOut">
              <a:rPr lang="es-CO" smtClean="0"/>
              <a:t>1/04/2022</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7351D40-103F-4FD5-B2F5-9966C1C68E3D}" type="slidenum">
              <a:rPr lang="es-CO" smtClean="0"/>
              <a:t>‹Nº›</a:t>
            </a:fld>
            <a:endParaRPr lang="es-CO"/>
          </a:p>
        </p:txBody>
      </p:sp>
    </p:spTree>
    <p:extLst>
      <p:ext uri="{BB962C8B-B14F-4D97-AF65-F5344CB8AC3E}">
        <p14:creationId xmlns:p14="http://schemas.microsoft.com/office/powerpoint/2010/main" val="3221883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43081DC-A57D-4C36-8E34-67CBBD61F511}" type="datetimeFigureOut">
              <a:rPr lang="es-CO" smtClean="0"/>
              <a:t>1/04/2022</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7351D40-103F-4FD5-B2F5-9966C1C68E3D}" type="slidenum">
              <a:rPr lang="es-CO" smtClean="0"/>
              <a:t>‹Nº›</a:t>
            </a:fld>
            <a:endParaRPr lang="es-CO"/>
          </a:p>
        </p:txBody>
      </p:sp>
    </p:spTree>
    <p:extLst>
      <p:ext uri="{BB962C8B-B14F-4D97-AF65-F5344CB8AC3E}">
        <p14:creationId xmlns:p14="http://schemas.microsoft.com/office/powerpoint/2010/main" val="136359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243081DC-A57D-4C36-8E34-67CBBD61F511}" type="datetimeFigureOut">
              <a:rPr lang="es-CO" smtClean="0"/>
              <a:t>1/04/2022</a:t>
            </a:fld>
            <a:endParaRPr lang="es-CO"/>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s-CO"/>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D7351D40-103F-4FD5-B2F5-9966C1C68E3D}" type="slidenum">
              <a:rPr lang="es-CO" smtClean="0"/>
              <a:t>‹Nº›</a:t>
            </a:fld>
            <a:endParaRPr lang="es-CO"/>
          </a:p>
        </p:txBody>
      </p:sp>
    </p:spTree>
    <p:extLst>
      <p:ext uri="{BB962C8B-B14F-4D97-AF65-F5344CB8AC3E}">
        <p14:creationId xmlns:p14="http://schemas.microsoft.com/office/powerpoint/2010/main" val="212526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43081DC-A57D-4C36-8E34-67CBBD61F511}" type="datetimeFigureOut">
              <a:rPr lang="es-CO" smtClean="0"/>
              <a:t>1/04/2022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7351D40-103F-4FD5-B2F5-9966C1C68E3D}" type="slidenum">
              <a:rPr lang="es-CO" smtClean="0"/>
              <a:t>‹Nº›</a:t>
            </a:fld>
            <a:endParaRPr lang="es-CO"/>
          </a:p>
        </p:txBody>
      </p:sp>
    </p:spTree>
    <p:extLst>
      <p:ext uri="{BB962C8B-B14F-4D97-AF65-F5344CB8AC3E}">
        <p14:creationId xmlns:p14="http://schemas.microsoft.com/office/powerpoint/2010/main" val="201775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43081DC-A57D-4C36-8E34-67CBBD61F511}" type="datetimeFigureOut">
              <a:rPr lang="es-CO" smtClean="0"/>
              <a:t>1/04/2022</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7351D40-103F-4FD5-B2F5-9966C1C68E3D}" type="slidenum">
              <a:rPr lang="es-CO" smtClean="0"/>
              <a:t>‹Nº›</a:t>
            </a:fld>
            <a:endParaRPr lang="es-CO"/>
          </a:p>
        </p:txBody>
      </p:sp>
    </p:spTree>
    <p:extLst>
      <p:ext uri="{BB962C8B-B14F-4D97-AF65-F5344CB8AC3E}">
        <p14:creationId xmlns:p14="http://schemas.microsoft.com/office/powerpoint/2010/main" val="229904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243081DC-A57D-4C36-8E34-67CBBD61F511}" type="datetimeFigureOut">
              <a:rPr lang="es-CO" smtClean="0"/>
              <a:t>1/04/2022</a:t>
            </a:fld>
            <a:endParaRPr lang="es-CO"/>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s-CO"/>
          </a:p>
        </p:txBody>
      </p:sp>
      <p:sp>
        <p:nvSpPr>
          <p:cNvPr id="5" name="Slide Number Placeholder 4"/>
          <p:cNvSpPr>
            <a:spLocks noGrp="1"/>
          </p:cNvSpPr>
          <p:nvPr>
            <p:ph type="sldNum" sz="quarter" idx="12"/>
          </p:nvPr>
        </p:nvSpPr>
        <p:spPr/>
        <p:txBody>
          <a:bodyPr/>
          <a:lstStyle/>
          <a:p>
            <a:fld id="{D7351D40-103F-4FD5-B2F5-9966C1C68E3D}" type="slidenum">
              <a:rPr lang="es-CO" smtClean="0"/>
              <a:t>‹Nº›</a:t>
            </a:fld>
            <a:endParaRPr lang="es-CO"/>
          </a:p>
        </p:txBody>
      </p:sp>
    </p:spTree>
    <p:extLst>
      <p:ext uri="{BB962C8B-B14F-4D97-AF65-F5344CB8AC3E}">
        <p14:creationId xmlns:p14="http://schemas.microsoft.com/office/powerpoint/2010/main" val="12224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081DC-A57D-4C36-8E34-67CBBD61F511}" type="datetimeFigureOut">
              <a:rPr lang="es-CO" smtClean="0"/>
              <a:t>1/04/2022</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D7351D40-103F-4FD5-B2F5-9966C1C68E3D}" type="slidenum">
              <a:rPr lang="es-CO" smtClean="0"/>
              <a:t>‹Nº›</a:t>
            </a:fld>
            <a:endParaRPr lang="es-CO"/>
          </a:p>
        </p:txBody>
      </p:sp>
    </p:spTree>
    <p:extLst>
      <p:ext uri="{BB962C8B-B14F-4D97-AF65-F5344CB8AC3E}">
        <p14:creationId xmlns:p14="http://schemas.microsoft.com/office/powerpoint/2010/main" val="293676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243081DC-A57D-4C36-8E34-67CBBD61F511}" type="datetimeFigureOut">
              <a:rPr lang="es-CO" smtClean="0"/>
              <a:t>1/04/2022</a:t>
            </a:fld>
            <a:endParaRPr lang="es-CO"/>
          </a:p>
        </p:txBody>
      </p:sp>
      <p:sp>
        <p:nvSpPr>
          <p:cNvPr id="10" name="Footer Placeholder 9"/>
          <p:cNvSpPr>
            <a:spLocks noGrp="1"/>
          </p:cNvSpPr>
          <p:nvPr>
            <p:ph type="ftr" sz="quarter" idx="11"/>
          </p:nvPr>
        </p:nvSpPr>
        <p:spPr/>
        <p:txBody>
          <a:bodyPr/>
          <a:lstStyle/>
          <a:p>
            <a:endParaRPr lang="es-CO"/>
          </a:p>
        </p:txBody>
      </p:sp>
      <p:sp>
        <p:nvSpPr>
          <p:cNvPr id="11" name="Slide Number Placeholder 10"/>
          <p:cNvSpPr>
            <a:spLocks noGrp="1"/>
          </p:cNvSpPr>
          <p:nvPr>
            <p:ph type="sldNum" sz="quarter" idx="12"/>
          </p:nvPr>
        </p:nvSpPr>
        <p:spPr/>
        <p:txBody>
          <a:bodyPr/>
          <a:lstStyle/>
          <a:p>
            <a:fld id="{D7351D40-103F-4FD5-B2F5-9966C1C68E3D}" type="slidenum">
              <a:rPr lang="es-CO" smtClean="0"/>
              <a:t>‹Nº›</a:t>
            </a:fld>
            <a:endParaRPr lang="es-CO"/>
          </a:p>
        </p:txBody>
      </p:sp>
    </p:spTree>
    <p:extLst>
      <p:ext uri="{BB962C8B-B14F-4D97-AF65-F5344CB8AC3E}">
        <p14:creationId xmlns:p14="http://schemas.microsoft.com/office/powerpoint/2010/main" val="311768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243081DC-A57D-4C36-8E34-67CBBD61F511}" type="datetimeFigureOut">
              <a:rPr lang="es-CO" smtClean="0"/>
              <a:t>1/04/2022</a:t>
            </a:fld>
            <a:endParaRPr lang="es-CO"/>
          </a:p>
        </p:txBody>
      </p:sp>
      <p:sp>
        <p:nvSpPr>
          <p:cNvPr id="10" name="Slide Number Placeholder 9"/>
          <p:cNvSpPr>
            <a:spLocks noGrp="1"/>
          </p:cNvSpPr>
          <p:nvPr>
            <p:ph type="sldNum" sz="quarter" idx="12"/>
          </p:nvPr>
        </p:nvSpPr>
        <p:spPr/>
        <p:txBody>
          <a:bodyPr/>
          <a:lstStyle/>
          <a:p>
            <a:fld id="{D7351D40-103F-4FD5-B2F5-9966C1C68E3D}" type="slidenum">
              <a:rPr lang="es-CO" smtClean="0"/>
              <a:t>‹Nº›</a:t>
            </a:fld>
            <a:endParaRPr lang="es-CO"/>
          </a:p>
        </p:txBody>
      </p:sp>
    </p:spTree>
    <p:extLst>
      <p:ext uri="{BB962C8B-B14F-4D97-AF65-F5344CB8AC3E}">
        <p14:creationId xmlns:p14="http://schemas.microsoft.com/office/powerpoint/2010/main" val="39782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243081DC-A57D-4C36-8E34-67CBBD61F511}" type="datetimeFigureOut">
              <a:rPr lang="es-CO" smtClean="0"/>
              <a:t>1/04/2022</a:t>
            </a:fld>
            <a:endParaRPr lang="es-CO"/>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s-CO"/>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D7351D40-103F-4FD5-B2F5-9966C1C68E3D}" type="slidenum">
              <a:rPr lang="es-CO" smtClean="0"/>
              <a:t>‹Nº›</a:t>
            </a:fld>
            <a:endParaRPr lang="es-CO"/>
          </a:p>
        </p:txBody>
      </p:sp>
    </p:spTree>
    <p:extLst>
      <p:ext uri="{BB962C8B-B14F-4D97-AF65-F5344CB8AC3E}">
        <p14:creationId xmlns:p14="http://schemas.microsoft.com/office/powerpoint/2010/main" val="5592370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fif"/><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fif"/><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fi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f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fif"/><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fif"/><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fif"/><Relationship Id="rId1" Type="http://schemas.openxmlformats.org/officeDocument/2006/relationships/slideLayout" Target="../slideLayouts/slideLayout7.xml"/><Relationship Id="rId4" Type="http://schemas.openxmlformats.org/officeDocument/2006/relationships/image" Target="../media/image10.jfi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fif"/><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f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f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fif"/><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fif"/><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t="4706" b="6405"/>
          <a:stretch/>
        </p:blipFill>
        <p:spPr>
          <a:xfrm>
            <a:off x="466177" y="1"/>
            <a:ext cx="8032376" cy="6858000"/>
          </a:xfrm>
          <a:prstGeom prst="rect">
            <a:avLst/>
          </a:prstGeom>
        </p:spPr>
      </p:pic>
      <p:sp>
        <p:nvSpPr>
          <p:cNvPr id="3" name="CuadroTexto 2"/>
          <p:cNvSpPr txBox="1"/>
          <p:nvPr/>
        </p:nvSpPr>
        <p:spPr>
          <a:xfrm>
            <a:off x="2743199" y="2958353"/>
            <a:ext cx="4589929" cy="1938992"/>
          </a:xfrm>
          <a:prstGeom prst="rect">
            <a:avLst/>
          </a:prstGeom>
          <a:noFill/>
        </p:spPr>
        <p:txBody>
          <a:bodyPr wrap="square" rtlCol="0">
            <a:spAutoFit/>
          </a:bodyPr>
          <a:lstStyle/>
          <a:p>
            <a:pPr algn="ctr"/>
            <a:r>
              <a:rPr lang="es-CO" sz="4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rPr>
              <a:t>INCIDENTE DE REPARACIÓN INTEGRAL</a:t>
            </a:r>
            <a:endParaRPr lang="es-CO"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endParaRPr>
          </a:p>
        </p:txBody>
      </p:sp>
    </p:spTree>
    <p:extLst>
      <p:ext uri="{BB962C8B-B14F-4D97-AF65-F5344CB8AC3E}">
        <p14:creationId xmlns:p14="http://schemas.microsoft.com/office/powerpoint/2010/main" val="3296489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984" y="1918615"/>
            <a:ext cx="2823016" cy="3892924"/>
          </a:xfrm>
          <a:prstGeom prst="rect">
            <a:avLst/>
          </a:prstGeom>
        </p:spPr>
      </p:pic>
      <p:sp>
        <p:nvSpPr>
          <p:cNvPr id="3" name="CuadroTexto 2"/>
          <p:cNvSpPr txBox="1"/>
          <p:nvPr/>
        </p:nvSpPr>
        <p:spPr>
          <a:xfrm>
            <a:off x="0" y="12952"/>
            <a:ext cx="91440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O" sz="2800" b="1" dirty="0" smtClean="0">
                <a:ln w="13462">
                  <a:solidFill>
                    <a:schemeClr val="bg1"/>
                  </a:solidFill>
                  <a:prstDash val="solid"/>
                </a:ln>
                <a:solidFill>
                  <a:srgbClr val="002060"/>
                </a:solidFill>
                <a:effectLst>
                  <a:outerShdw dist="38100" dir="2700000" algn="bl" rotWithShape="0">
                    <a:schemeClr val="accent5"/>
                  </a:outerShdw>
                </a:effectLst>
                <a:latin typeface="Arial Rounded MT Bold" panose="020F0704030504030204" pitchFamily="34" charset="0"/>
              </a:rPr>
              <a:t>¿Cómo </a:t>
            </a:r>
            <a:r>
              <a:rPr lang="es-CO" sz="2800" b="1" dirty="0">
                <a:ln w="13462">
                  <a:solidFill>
                    <a:schemeClr val="bg1"/>
                  </a:solidFill>
                  <a:prstDash val="solid"/>
                </a:ln>
                <a:solidFill>
                  <a:srgbClr val="002060"/>
                </a:solidFill>
                <a:effectLst>
                  <a:outerShdw dist="38100" dir="2700000" algn="bl" rotWithShape="0">
                    <a:schemeClr val="accent5"/>
                  </a:outerShdw>
                </a:effectLst>
                <a:latin typeface="Arial Rounded MT Bold" panose="020F0704030504030204" pitchFamily="34" charset="0"/>
              </a:rPr>
              <a:t>tasamos el Incidente de Reparación Integral (IRI)?</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13" y="1181948"/>
            <a:ext cx="893954" cy="1007272"/>
          </a:xfrm>
          <a:prstGeom prst="rect">
            <a:avLst/>
          </a:prstGeom>
        </p:spPr>
      </p:pic>
      <mc:AlternateContent xmlns:mc="http://schemas.openxmlformats.org/markup-compatibility/2006" xmlns:a14="http://schemas.microsoft.com/office/drawing/2010/main">
        <mc:Choice Requires="a14">
          <p:sp>
            <p:nvSpPr>
              <p:cNvPr id="5" name="CuadroTexto 4"/>
              <p:cNvSpPr txBox="1"/>
              <p:nvPr/>
            </p:nvSpPr>
            <p:spPr>
              <a:xfrm>
                <a:off x="923367" y="1186496"/>
                <a:ext cx="5397617" cy="5757345"/>
              </a:xfrm>
              <a:prstGeom prst="rect">
                <a:avLst/>
              </a:prstGeom>
              <a:blipFill>
                <a:blip r:embed="rId4"/>
                <a:tile tx="0" ty="0" sx="100000" sy="100000" flip="none" algn="tl"/>
              </a:blip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2. </a:t>
                </a:r>
                <a:r>
                  <a:rPr lang="es-CO" b="1" dirty="0">
                    <a:solidFill>
                      <a:schemeClr val="accent2"/>
                    </a:solidFill>
                    <a:latin typeface="Arial Rounded MT Bold" panose="020F0704030504030204" pitchFamily="34" charset="0"/>
                  </a:rPr>
                  <a:t>LUCRO CESANTE CONSOLIDADO</a:t>
                </a:r>
                <a:r>
                  <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 </a:t>
                </a:r>
              </a:p>
              <a:p>
                <a:pPr algn="just"/>
                <a:r>
                  <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2.1. INDEXACIÓN DEL SALARIAL.</a:t>
                </a:r>
              </a:p>
              <a:p>
                <a:pPr algn="just"/>
                <a:endPar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endParaRPr>
              </a:p>
              <a:p>
                <a:pPr algn="just"/>
                <a:r>
                  <a:rPr lang="es-CO" sz="1400"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Ra</a:t>
                </a:r>
                <a:r>
                  <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 = Renta o ingreso mensual actualizado</a:t>
                </a:r>
              </a:p>
              <a:p>
                <a:pPr algn="just"/>
                <a:r>
                  <a:rPr lang="es-CO" sz="1400"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R</a:t>
                </a:r>
                <a:r>
                  <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 = Renta o ingreso mensual al momento de los hechos</a:t>
                </a:r>
              </a:p>
              <a:p>
                <a:pPr algn="just"/>
                <a:r>
                  <a:rPr lang="es-CO" sz="1400"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IF</a:t>
                </a:r>
                <a:r>
                  <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 = IPC para la fecha de la sentencia </a:t>
                </a:r>
              </a:p>
              <a:p>
                <a:pPr algn="just"/>
                <a:r>
                  <a:rPr lang="es-CO" sz="1400"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Ii</a:t>
                </a:r>
                <a:r>
                  <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 = IPC para la fecha de los hechos</a:t>
                </a:r>
                <a:endParaRPr lang="es-CO" sz="1400" b="0" i="1"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14:m>
                  <m:oMathPara xmlns:m="http://schemas.openxmlformats.org/officeDocument/2006/math">
                    <m:oMathParaPr>
                      <m:jc m:val="centerGroup"/>
                    </m:oMathParaPr>
                    <m:oMath xmlns:m="http://schemas.openxmlformats.org/officeDocument/2006/math">
                      <m:r>
                        <a:rPr lang="es-CO"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𝑅𝑎</m:t>
                      </m:r>
                      <m:r>
                        <a:rPr lang="es-CO"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s-CO"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𝑅</m:t>
                      </m:r>
                      <m:r>
                        <a:rPr lang="es-CO"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 ∗ </m:t>
                      </m:r>
                      <m:f>
                        <m:fPr>
                          <m:ctrlPr>
                            <a:rPr lang="es-CO"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d>
                            <m:dPr>
                              <m:ctrlPr>
                                <a:rPr lang="es-CO"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dPr>
                            <m:e>
                              <m:r>
                                <a:rPr lang="es-CO"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𝐼𝐹</m:t>
                              </m:r>
                            </m:e>
                          </m:d>
                        </m:num>
                        <m:den>
                          <m:r>
                            <a:rPr lang="es-CO"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s-CO"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𝐼𝑖</m:t>
                          </m:r>
                          <m:r>
                            <a:rPr lang="es-CO"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den>
                      </m:f>
                    </m:oMath>
                  </m:oMathPara>
                </a14:m>
                <a:endParaRPr lang="pt-BR"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endPar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r>
                  <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El resultado obtenido, para efectos de la liquidación se tomará como monto. A esa suma, se le debe sumar el 25% equivalente a las prestaciones sociales, por lo tanto, quedaría de la siguiente manera. </a:t>
                </a:r>
              </a:p>
              <a:p>
                <a:pPr algn="just"/>
                <a:endPar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14:m>
                  <m:oMathPara xmlns:m="http://schemas.openxmlformats.org/officeDocument/2006/math">
                    <m:oMathParaPr>
                      <m:jc m:val="centerGroup"/>
                    </m:oMathParaPr>
                    <m:oMath xmlns:m="http://schemas.openxmlformats.org/officeDocument/2006/math">
                      <m:r>
                        <a:rPr lang="es-CO"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𝑅</m:t>
                      </m:r>
                      <m:r>
                        <a:rPr lang="es-CO"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𝑎𝑚</m:t>
                      </m:r>
                      <m:r>
                        <a:rPr lang="es-CO"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s-CO"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𝑅𝑎</m:t>
                      </m:r>
                      <m:r>
                        <a:rPr lang="es-CO"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s-CO"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𝑅𝑎</m:t>
                      </m:r>
                      <m:r>
                        <a:rPr lang="es-CO"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s-CO"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25%)</m:t>
                      </m:r>
                    </m:oMath>
                  </m:oMathPara>
                </a14:m>
                <a:endPar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endPar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r>
                  <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Como es normal el occiso sufragaba sus gastos personales de su sueldo y de acuerdo </a:t>
                </a:r>
                <a:r>
                  <a:rPr lang="es-CO" sz="14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con </a:t>
                </a:r>
                <a:r>
                  <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la </a:t>
                </a:r>
                <a:r>
                  <a:rPr lang="es-CO" sz="14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Corte Suprema de Justicia, </a:t>
                </a:r>
                <a:r>
                  <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una persona por lo menos gasta un </a:t>
                </a:r>
                <a:r>
                  <a:rPr lang="es-CO" sz="14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25% </a:t>
                </a:r>
                <a:r>
                  <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en ese rubro. Por lo tanto la suma del </a:t>
                </a:r>
                <a:r>
                  <a:rPr lang="es-CO" sz="14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salario mas prestaciones </a:t>
                </a:r>
                <a:r>
                  <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menos el 25% nos da como  Salario resultante:</a:t>
                </a:r>
              </a:p>
              <a:p>
                <a:pPr algn="just"/>
                <a:endPar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14:m>
                  <m:oMathPara xmlns:m="http://schemas.openxmlformats.org/officeDocument/2006/math">
                    <m:oMathParaPr>
                      <m:jc m:val="centerGroup"/>
                    </m:oMathParaPr>
                    <m:oMath xmlns:m="http://schemas.openxmlformats.org/officeDocument/2006/math">
                      <m:r>
                        <a:rPr lang="es-CO" sz="20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𝑅𝑎</m:t>
                      </m:r>
                      <m:r>
                        <a:rPr lang="es-CO" sz="20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s-CO" sz="20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𝑅𝑎𝑚</m:t>
                      </m:r>
                      <m:r>
                        <a:rPr lang="es-CO" sz="20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s-CO" sz="20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𝑅𝑎𝑚</m:t>
                      </m:r>
                      <m:r>
                        <a:rPr lang="es-CO" sz="20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∗25%)</m:t>
                      </m:r>
                    </m:oMath>
                  </m:oMathPara>
                </a14:m>
                <a:endParaRPr lang="es-CO" sz="2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923367" y="1186496"/>
                <a:ext cx="5397617" cy="5757345"/>
              </a:xfrm>
              <a:prstGeom prst="rect">
                <a:avLst/>
              </a:prstGeom>
              <a:blipFill rotWithShape="0">
                <a:blip r:embed="rId5"/>
                <a:stretch>
                  <a:fillRect l="-1127" t="-741" r="-564" b="-635"/>
                </a:stretch>
              </a:blipFill>
            </p:spPr>
            <p:txBody>
              <a:bodyPr/>
              <a:lstStyle/>
              <a:p>
                <a:r>
                  <a:rPr lang="es-CO">
                    <a:noFill/>
                  </a:rPr>
                  <a:t> </a:t>
                </a:r>
              </a:p>
            </p:txBody>
          </p:sp>
        </mc:Fallback>
      </mc:AlternateContent>
    </p:spTree>
    <p:extLst>
      <p:ext uri="{BB962C8B-B14F-4D97-AF65-F5344CB8AC3E}">
        <p14:creationId xmlns:p14="http://schemas.microsoft.com/office/powerpoint/2010/main" val="40836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984" y="1918615"/>
            <a:ext cx="2823016" cy="3892924"/>
          </a:xfrm>
          <a:prstGeom prst="rect">
            <a:avLst/>
          </a:prstGeom>
        </p:spPr>
      </p:pic>
      <p:sp>
        <p:nvSpPr>
          <p:cNvPr id="3" name="CuadroTexto 2"/>
          <p:cNvSpPr txBox="1"/>
          <p:nvPr/>
        </p:nvSpPr>
        <p:spPr>
          <a:xfrm>
            <a:off x="0" y="12952"/>
            <a:ext cx="91440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O" sz="2800" b="1" dirty="0" smtClean="0">
                <a:ln w="13462">
                  <a:solidFill>
                    <a:schemeClr val="bg1"/>
                  </a:solidFill>
                  <a:prstDash val="solid"/>
                </a:ln>
                <a:solidFill>
                  <a:srgbClr val="002060"/>
                </a:solidFill>
                <a:effectLst>
                  <a:outerShdw dist="38100" dir="2700000" algn="bl" rotWithShape="0">
                    <a:schemeClr val="accent5"/>
                  </a:outerShdw>
                </a:effectLst>
                <a:latin typeface="Arial Rounded MT Bold" panose="020F0704030504030204" pitchFamily="34" charset="0"/>
              </a:rPr>
              <a:t>¿Cómo </a:t>
            </a:r>
            <a:r>
              <a:rPr lang="es-CO" sz="2800" b="1" dirty="0">
                <a:ln w="13462">
                  <a:solidFill>
                    <a:schemeClr val="bg1"/>
                  </a:solidFill>
                  <a:prstDash val="solid"/>
                </a:ln>
                <a:solidFill>
                  <a:srgbClr val="002060"/>
                </a:solidFill>
                <a:effectLst>
                  <a:outerShdw dist="38100" dir="2700000" algn="bl" rotWithShape="0">
                    <a:schemeClr val="accent5"/>
                  </a:outerShdw>
                </a:effectLst>
                <a:latin typeface="Arial Rounded MT Bold" panose="020F0704030504030204" pitchFamily="34" charset="0"/>
              </a:rPr>
              <a:t>tasamos el Incidente de Reparación Integral (IRI)?</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13" y="1181948"/>
            <a:ext cx="893954" cy="1007272"/>
          </a:xfrm>
          <a:prstGeom prst="rect">
            <a:avLst/>
          </a:prstGeom>
        </p:spPr>
      </p:pic>
      <mc:AlternateContent xmlns:mc="http://schemas.openxmlformats.org/markup-compatibility/2006">
        <mc:Choice xmlns:a14="http://schemas.microsoft.com/office/drawing/2010/main" Requires="a14">
          <p:sp>
            <p:nvSpPr>
              <p:cNvPr id="5" name="CuadroTexto 4"/>
              <p:cNvSpPr txBox="1"/>
              <p:nvPr/>
            </p:nvSpPr>
            <p:spPr>
              <a:xfrm>
                <a:off x="923367" y="1186496"/>
                <a:ext cx="5397617" cy="5245026"/>
              </a:xfrm>
              <a:prstGeom prst="rect">
                <a:avLst/>
              </a:prstGeom>
              <a:blipFill>
                <a:blip r:embed="rId4"/>
                <a:tile tx="0" ty="0" sx="100000" sy="100000" flip="none" algn="tl"/>
              </a:blip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2. </a:t>
                </a:r>
                <a:r>
                  <a:rPr lang="es-CO" b="1" dirty="0">
                    <a:solidFill>
                      <a:schemeClr val="accent2"/>
                    </a:solidFill>
                    <a:latin typeface="Arial Rounded MT Bold" panose="020F0704030504030204" pitchFamily="34" charset="0"/>
                  </a:rPr>
                  <a:t>LUCRO CESANTE CONSOLIDADO</a:t>
                </a:r>
                <a:r>
                  <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 </a:t>
                </a:r>
              </a:p>
              <a:p>
                <a:pPr algn="just"/>
                <a:r>
                  <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2.2. Lucro cesante consolidado.</a:t>
                </a:r>
              </a:p>
              <a:p>
                <a:pPr algn="just"/>
                <a:endPar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endParaRPr>
              </a:p>
              <a:p>
                <a:pPr algn="just"/>
                <a:r>
                  <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n =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número de meses que han pasado desde la ocurrencia de los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hechos hasta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la fecha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en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que se dictó sentencia.</a:t>
                </a:r>
              </a:p>
              <a:p>
                <a:pPr algn="just"/>
                <a:r>
                  <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i =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Interés puro técnico. 0,004867. </a:t>
                </a:r>
              </a:p>
              <a:p>
                <a:pPr algn="just"/>
                <a:endPar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14:m>
                  <m:oMathPara xmlns:m="http://schemas.openxmlformats.org/officeDocument/2006/math">
                    <m:oMathParaPr>
                      <m:jc m:val="centerGroup"/>
                    </m:oMathParaPr>
                    <m:oMath xmlns:m="http://schemas.openxmlformats.org/officeDocument/2006/math">
                      <m:r>
                        <a:rPr lang="es-CO" sz="24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𝑆</m:t>
                      </m:r>
                      <m:r>
                        <a:rPr lang="es-CO" sz="24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s-CO" sz="24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𝑅𝑎</m:t>
                      </m:r>
                      <m:r>
                        <a:rPr lang="es-CO" sz="24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 ∗ </m:t>
                      </m:r>
                      <m:f>
                        <m:fPr>
                          <m:ctrlPr>
                            <a:rPr lang="es-CO" sz="24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sSup>
                            <m:sSupPr>
                              <m:ctrlPr>
                                <a:rPr lang="es-CO" sz="24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pPr>
                            <m:e>
                              <m:d>
                                <m:dPr>
                                  <m:ctrlPr>
                                    <a:rPr lang="es-CO"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dPr>
                                <m:e>
                                  <m:r>
                                    <a:rPr lang="es-CO"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r>
                                    <a:rPr lang="es-CO"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𝑖</m:t>
                                  </m:r>
                                </m:e>
                              </m:d>
                            </m:e>
                            <m:sup>
                              <m:r>
                                <a:rPr lang="es-CO" sz="24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𝑛</m:t>
                              </m:r>
                            </m:sup>
                          </m:sSup>
                          <m:r>
                            <a:rPr lang="es-CO" sz="24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num>
                        <m:den>
                          <m:r>
                            <a:rPr lang="es-CO" sz="24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s-CO" sz="24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𝑖</m:t>
                          </m:r>
                          <m:r>
                            <a:rPr lang="es-CO" sz="24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den>
                      </m:f>
                    </m:oMath>
                  </m:oMathPara>
                </a14:m>
                <a:endParaRPr lang="pt-BR" sz="2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endPar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El resultado obtenido, para efectos de la liquidación se dividirá porcentualmente por el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número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de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víctimas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indirectas (hay que tener en cuenta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que esto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depende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del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grado de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consanguinidad y/o afinidad según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el caso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de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aplicación). </a:t>
                </a:r>
                <a:endPar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endPar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mc:Choice>
        <mc:Fallback>
          <p:sp>
            <p:nvSpPr>
              <p:cNvPr id="5" name="CuadroTexto 4"/>
              <p:cNvSpPr txBox="1">
                <a:spLocks noRot="1" noChangeAspect="1" noMove="1" noResize="1" noEditPoints="1" noAdjustHandles="1" noChangeArrowheads="1" noChangeShapeType="1" noTextEdit="1"/>
              </p:cNvSpPr>
              <p:nvPr/>
            </p:nvSpPr>
            <p:spPr>
              <a:xfrm>
                <a:off x="923367" y="1186496"/>
                <a:ext cx="5397617" cy="5245026"/>
              </a:xfrm>
              <a:prstGeom prst="rect">
                <a:avLst/>
              </a:prstGeom>
              <a:blipFill rotWithShape="0">
                <a:blip r:embed="rId5"/>
                <a:stretch>
                  <a:fillRect l="-1127" t="-813" r="-1240"/>
                </a:stretch>
              </a:blipFill>
            </p:spPr>
            <p:txBody>
              <a:bodyPr/>
              <a:lstStyle/>
              <a:p>
                <a:r>
                  <a:rPr lang="es-CO">
                    <a:noFill/>
                  </a:rPr>
                  <a:t> </a:t>
                </a:r>
              </a:p>
            </p:txBody>
          </p:sp>
        </mc:Fallback>
      </mc:AlternateContent>
    </p:spTree>
    <p:extLst>
      <p:ext uri="{BB962C8B-B14F-4D97-AF65-F5344CB8AC3E}">
        <p14:creationId xmlns:p14="http://schemas.microsoft.com/office/powerpoint/2010/main" val="383502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984" y="1918615"/>
            <a:ext cx="2823016" cy="3892924"/>
          </a:xfrm>
          <a:prstGeom prst="rect">
            <a:avLst/>
          </a:prstGeom>
        </p:spPr>
      </p:pic>
      <p:sp>
        <p:nvSpPr>
          <p:cNvPr id="3" name="CuadroTexto 2"/>
          <p:cNvSpPr txBox="1"/>
          <p:nvPr/>
        </p:nvSpPr>
        <p:spPr>
          <a:xfrm>
            <a:off x="0" y="12952"/>
            <a:ext cx="91440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O" sz="2800" b="1" dirty="0" smtClean="0">
                <a:ln w="13462">
                  <a:solidFill>
                    <a:schemeClr val="bg1"/>
                  </a:solidFill>
                  <a:prstDash val="solid"/>
                </a:ln>
                <a:solidFill>
                  <a:srgbClr val="002060"/>
                </a:solidFill>
                <a:effectLst>
                  <a:outerShdw dist="38100" dir="2700000" algn="bl" rotWithShape="0">
                    <a:schemeClr val="accent5"/>
                  </a:outerShdw>
                </a:effectLst>
                <a:latin typeface="Arial Rounded MT Bold" panose="020F0704030504030204" pitchFamily="34" charset="0"/>
              </a:rPr>
              <a:t>¿Cómo </a:t>
            </a:r>
            <a:r>
              <a:rPr lang="es-CO" sz="2800" b="1" dirty="0">
                <a:ln w="13462">
                  <a:solidFill>
                    <a:schemeClr val="bg1"/>
                  </a:solidFill>
                  <a:prstDash val="solid"/>
                </a:ln>
                <a:solidFill>
                  <a:srgbClr val="002060"/>
                </a:solidFill>
                <a:effectLst>
                  <a:outerShdw dist="38100" dir="2700000" algn="bl" rotWithShape="0">
                    <a:schemeClr val="accent5"/>
                  </a:outerShdw>
                </a:effectLst>
                <a:latin typeface="Arial Rounded MT Bold" panose="020F0704030504030204" pitchFamily="34" charset="0"/>
              </a:rPr>
              <a:t>tasamos el Incidente de Reparación Integral (IRI)?</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13" y="1414979"/>
            <a:ext cx="893954" cy="1007272"/>
          </a:xfrm>
          <a:prstGeom prst="rect">
            <a:avLst/>
          </a:prstGeom>
        </p:spPr>
      </p:pic>
      <mc:AlternateContent xmlns:mc="http://schemas.openxmlformats.org/markup-compatibility/2006">
        <mc:Choice xmlns:a14="http://schemas.microsoft.com/office/drawing/2010/main" Requires="a14">
          <p:sp>
            <p:nvSpPr>
              <p:cNvPr id="5" name="CuadroTexto 4"/>
              <p:cNvSpPr txBox="1"/>
              <p:nvPr/>
            </p:nvSpPr>
            <p:spPr>
              <a:xfrm>
                <a:off x="923367" y="1492408"/>
                <a:ext cx="5263249" cy="4906471"/>
              </a:xfrm>
              <a:prstGeom prst="rect">
                <a:avLst/>
              </a:prstGeom>
              <a:blipFill>
                <a:blip r:embed="rId4"/>
                <a:tile tx="0" ty="0" sx="100000" sy="100000" flip="none" algn="tl"/>
              </a:blip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CO" sz="1600"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3. </a:t>
                </a:r>
                <a:r>
                  <a:rPr lang="es-CO" sz="1600" b="1" dirty="0">
                    <a:solidFill>
                      <a:schemeClr val="accent2"/>
                    </a:solidFill>
                    <a:latin typeface="Arial Rounded MT Bold" panose="020F0704030504030204" pitchFamily="34" charset="0"/>
                  </a:rPr>
                  <a:t>LUCRO CESANTE FUTURO</a:t>
                </a:r>
                <a:r>
                  <a:rPr lang="es-CO" sz="1600"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a:t>
                </a:r>
                <a:r>
                  <a:rPr lang="es-CO" sz="16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 </a:t>
                </a:r>
              </a:p>
              <a:p>
                <a:pPr algn="just"/>
                <a:endParaRPr lang="es-CO" sz="1600"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endParaRPr>
              </a:p>
              <a:p>
                <a:pPr algn="just"/>
                <a:r>
                  <a:rPr lang="es-CO" sz="14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Es el resultante del monto generado desde la fecha de sentencia condenatoria hasta la fecha de la exigencia de la pretensión. Lo anterior teniendo </a:t>
                </a:r>
                <a:r>
                  <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en </a:t>
                </a:r>
                <a:r>
                  <a:rPr lang="es-CO" sz="14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consideración </a:t>
                </a:r>
                <a:r>
                  <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la edad del occiso </a:t>
                </a:r>
                <a:r>
                  <a:rPr lang="es-CO" sz="14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y de las diferentes </a:t>
                </a:r>
                <a:r>
                  <a:rPr lang="es-CO" sz="14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víctimas </a:t>
                </a:r>
                <a:r>
                  <a:rPr lang="es-CO" sz="14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indirectas</a:t>
                </a:r>
                <a:r>
                  <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 </a:t>
                </a:r>
                <a:r>
                  <a:rPr lang="es-CO" sz="14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reconocidas dentro del proceso, teniendo en cuenta </a:t>
                </a:r>
                <a:r>
                  <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la resolución 1555 de 2010 de la Superintendencia Financiera de </a:t>
                </a:r>
                <a:r>
                  <a:rPr lang="es-CO" sz="14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Colombia (Expectativa de vida). Para ello tendremos en cuenta las siguientes variables:</a:t>
                </a:r>
              </a:p>
              <a:p>
                <a:pPr algn="just"/>
                <a:endPar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r>
                  <a:rPr lang="es-CO" sz="1200"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S = </a:t>
                </a:r>
                <a:r>
                  <a:rPr lang="es-CO" sz="12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Suma resultante del periodo a indemnizar </a:t>
                </a:r>
              </a:p>
              <a:p>
                <a:pPr algn="just"/>
                <a:r>
                  <a:rPr lang="es-CO" sz="1200"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n = </a:t>
                </a:r>
                <a:r>
                  <a:rPr lang="es-CO" sz="12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Número de meses que transcurrirán desde la fecha de la sentencia hasta terminar el periodo de vida probable.</a:t>
                </a:r>
              </a:p>
              <a:p>
                <a:pPr algn="just"/>
                <a:r>
                  <a:rPr lang="es-CO" sz="1200"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i = </a:t>
                </a:r>
                <a:r>
                  <a:rPr lang="es-CO" sz="12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Interés puro técnico. </a:t>
                </a:r>
                <a:r>
                  <a:rPr lang="es-CO" sz="12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0,004867</a:t>
                </a:r>
              </a:p>
              <a:p>
                <a:pPr algn="just"/>
                <a:endParaRPr lang="es-CO" sz="12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r>
                  <a:rPr lang="es-CO" sz="12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Por tanto, tenemos la siguiente formula:</a:t>
                </a:r>
                <a:endParaRPr lang="es-CO" sz="12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endParaRPr lang="es-CO" sz="16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14:m>
                  <m:oMathPara xmlns:m="http://schemas.openxmlformats.org/officeDocument/2006/math">
                    <m:oMathParaPr>
                      <m:jc m:val="centerGroup"/>
                    </m:oMathParaPr>
                    <m:oMath xmlns:m="http://schemas.openxmlformats.org/officeDocument/2006/math">
                      <m:r>
                        <a:rPr lang="es-CO" sz="20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𝑆</m:t>
                      </m:r>
                      <m:r>
                        <a:rPr lang="es-CO" sz="20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s-CO" sz="20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𝑅𝑎</m:t>
                      </m:r>
                      <m:r>
                        <a:rPr lang="es-CO" sz="20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 ∗ </m:t>
                      </m:r>
                      <m:f>
                        <m:fPr>
                          <m:ctrlPr>
                            <a:rPr lang="es-CO" sz="20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sSup>
                            <m:sSupPr>
                              <m:ctrlPr>
                                <a:rPr lang="es-CO" sz="20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pPr>
                            <m:e>
                              <m:d>
                                <m:dPr>
                                  <m:ctrlPr>
                                    <a:rPr lang="es-CO" sz="20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dPr>
                                <m:e>
                                  <m:r>
                                    <a:rPr lang="es-CO" sz="20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r>
                                    <a:rPr lang="es-CO" sz="20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𝑖</m:t>
                                  </m:r>
                                </m:e>
                              </m:d>
                            </m:e>
                            <m:sup>
                              <m:r>
                                <a:rPr lang="es-CO" sz="20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𝑛</m:t>
                              </m:r>
                            </m:sup>
                          </m:sSup>
                          <m:r>
                            <a:rPr lang="es-CO" sz="20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num>
                        <m:den>
                          <m:r>
                            <a:rPr lang="es-CO" sz="20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𝑖</m:t>
                          </m:r>
                          <m:r>
                            <a:rPr lang="es-CO" sz="20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Sup>
                            <m:sSupPr>
                              <m:ctrlPr>
                                <a:rPr lang="es-CO" sz="20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pPr>
                            <m:e>
                              <m:r>
                                <a:rPr lang="es-CO" sz="20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r>
                                <a:rPr lang="es-CO" sz="20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𝑖</m:t>
                              </m:r>
                              <m:r>
                                <a:rPr lang="es-CO" sz="20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e>
                            <m:sup>
                              <m:r>
                                <a:rPr lang="es-CO" sz="20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𝑛</m:t>
                              </m:r>
                            </m:sup>
                          </m:sSup>
                        </m:den>
                      </m:f>
                    </m:oMath>
                  </m:oMathPara>
                </a14:m>
                <a:endParaRPr lang="pt-BR" sz="20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endParaRPr lang="es-CO" sz="1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mc:Choice>
        <mc:Fallback>
          <p:sp>
            <p:nvSpPr>
              <p:cNvPr id="5" name="CuadroTexto 4"/>
              <p:cNvSpPr txBox="1">
                <a:spLocks noRot="1" noChangeAspect="1" noMove="1" noResize="1" noEditPoints="1" noAdjustHandles="1" noChangeArrowheads="1" noChangeShapeType="1" noTextEdit="1"/>
              </p:cNvSpPr>
              <p:nvPr/>
            </p:nvSpPr>
            <p:spPr>
              <a:xfrm>
                <a:off x="923367" y="1492408"/>
                <a:ext cx="5263249" cy="4906471"/>
              </a:xfrm>
              <a:prstGeom prst="rect">
                <a:avLst/>
              </a:prstGeom>
              <a:blipFill rotWithShape="0">
                <a:blip r:embed="rId5"/>
                <a:stretch>
                  <a:fillRect l="-809" t="-620" r="-578"/>
                </a:stretch>
              </a:blipFill>
            </p:spPr>
            <p:txBody>
              <a:bodyPr/>
              <a:lstStyle/>
              <a:p>
                <a:r>
                  <a:rPr lang="es-CO">
                    <a:noFill/>
                  </a:rPr>
                  <a:t> </a:t>
                </a:r>
              </a:p>
            </p:txBody>
          </p:sp>
        </mc:Fallback>
      </mc:AlternateContent>
    </p:spTree>
    <p:extLst>
      <p:ext uri="{BB962C8B-B14F-4D97-AF65-F5344CB8AC3E}">
        <p14:creationId xmlns:p14="http://schemas.microsoft.com/office/powerpoint/2010/main" val="1069580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052" y="2206940"/>
            <a:ext cx="2823016" cy="3892924"/>
          </a:xfrm>
          <a:prstGeom prst="rect">
            <a:avLst/>
          </a:prstGeom>
        </p:spPr>
      </p:pic>
      <p:sp>
        <p:nvSpPr>
          <p:cNvPr id="3" name="CuadroTexto 2"/>
          <p:cNvSpPr txBox="1"/>
          <p:nvPr/>
        </p:nvSpPr>
        <p:spPr>
          <a:xfrm>
            <a:off x="0" y="12952"/>
            <a:ext cx="91440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O" sz="2800" b="1" dirty="0" smtClean="0">
                <a:ln w="13462">
                  <a:solidFill>
                    <a:schemeClr val="bg1"/>
                  </a:solidFill>
                  <a:prstDash val="solid"/>
                </a:ln>
                <a:solidFill>
                  <a:srgbClr val="002060"/>
                </a:solidFill>
                <a:effectLst>
                  <a:outerShdw dist="38100" dir="2700000" algn="bl" rotWithShape="0">
                    <a:schemeClr val="accent5"/>
                  </a:outerShdw>
                </a:effectLst>
                <a:latin typeface="Arial Rounded MT Bold" panose="020F0704030504030204" pitchFamily="34" charset="0"/>
              </a:rPr>
              <a:t>¿Cómo </a:t>
            </a:r>
            <a:r>
              <a:rPr lang="es-CO" sz="2800" b="1" dirty="0">
                <a:ln w="13462">
                  <a:solidFill>
                    <a:schemeClr val="bg1"/>
                  </a:solidFill>
                  <a:prstDash val="solid"/>
                </a:ln>
                <a:solidFill>
                  <a:srgbClr val="002060"/>
                </a:solidFill>
                <a:effectLst>
                  <a:outerShdw dist="38100" dir="2700000" algn="bl" rotWithShape="0">
                    <a:schemeClr val="accent5"/>
                  </a:outerShdw>
                </a:effectLst>
                <a:latin typeface="Arial Rounded MT Bold" panose="020F0704030504030204" pitchFamily="34" charset="0"/>
              </a:rPr>
              <a:t>tasamos el Incidente de Reparación Integral (IRI)?</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8677"/>
            <a:ext cx="893954" cy="1007272"/>
          </a:xfrm>
          <a:prstGeom prst="rect">
            <a:avLst/>
          </a:prstGeom>
        </p:spPr>
      </p:pic>
      <p:sp>
        <p:nvSpPr>
          <p:cNvPr id="5" name="CuadroTexto 4"/>
          <p:cNvSpPr txBox="1"/>
          <p:nvPr/>
        </p:nvSpPr>
        <p:spPr>
          <a:xfrm>
            <a:off x="893954" y="2346983"/>
            <a:ext cx="5535098" cy="2862322"/>
          </a:xfrm>
          <a:prstGeom prst="rect">
            <a:avLst/>
          </a:prstGeom>
          <a:blipFill>
            <a:blip r:embed="rId4"/>
            <a:tile tx="0" ty="0" sx="100000" sy="100000" flip="none" algn="tl"/>
          </a:blip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4. DAÑO MORAL </a:t>
            </a:r>
            <a:r>
              <a:rPr lang="es-CO" dirty="0" smtClean="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SUBJETIVADO.</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 </a:t>
            </a:r>
            <a:endPar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endPar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endParaRPr>
          </a:p>
          <a:p>
            <a:pPr algn="just"/>
            <a:r>
              <a:rPr lang="es-CO" sz="16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el daño moral </a:t>
            </a:r>
            <a:r>
              <a:rPr lang="es-CO" sz="16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corresponde a toda afectación psicológica surgida por el hecho punible y tasada de </a:t>
            </a:r>
            <a:r>
              <a:rPr lang="es-CO" sz="16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conformidad con el artículo 97 y </a:t>
            </a:r>
            <a:r>
              <a:rPr lang="es-CO" sz="16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subsiguientes </a:t>
            </a:r>
            <a:r>
              <a:rPr lang="es-CO" sz="16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del Código </a:t>
            </a:r>
            <a:r>
              <a:rPr lang="es-CO" sz="16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Penal. </a:t>
            </a:r>
          </a:p>
          <a:p>
            <a:pPr algn="just"/>
            <a:endParaRPr lang="es-CO" sz="16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r>
              <a:rPr lang="es-CO" sz="16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Respecto a la tasación, </a:t>
            </a:r>
            <a:r>
              <a:rPr lang="es-CO" sz="16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se establece que los perjuicios morales </a:t>
            </a:r>
            <a:r>
              <a:rPr lang="es-CO" sz="16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subjetivados, en la mayoría de </a:t>
            </a:r>
            <a:r>
              <a:rPr lang="es-CO" sz="16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casos </a:t>
            </a:r>
            <a:r>
              <a:rPr lang="es-CO" sz="16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deben </a:t>
            </a:r>
            <a:r>
              <a:rPr lang="es-CO" sz="16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ser tasados </a:t>
            </a:r>
            <a:r>
              <a:rPr lang="es-CO" sz="160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por el </a:t>
            </a:r>
            <a:r>
              <a:rPr lang="es-CO" sz="16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juez.</a:t>
            </a:r>
          </a:p>
          <a:p>
            <a:pPr algn="just"/>
            <a:endParaRPr lang="es-CO" sz="16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3615530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653" y="22084"/>
            <a:ext cx="1855694" cy="1855694"/>
          </a:xfrm>
          <a:prstGeom prst="rect">
            <a:avLst/>
          </a:prstGeom>
        </p:spPr>
      </p:pic>
      <p:sp>
        <p:nvSpPr>
          <p:cNvPr id="3" name="CuadroTexto 2"/>
          <p:cNvSpPr txBox="1"/>
          <p:nvPr/>
        </p:nvSpPr>
        <p:spPr>
          <a:xfrm>
            <a:off x="2017059" y="174649"/>
            <a:ext cx="6795247" cy="707886"/>
          </a:xfrm>
          <a:prstGeom prst="rect">
            <a:avLst/>
          </a:prstGeom>
          <a:noFill/>
        </p:spPr>
        <p:txBody>
          <a:bodyPr wrap="square" rtlCol="0">
            <a:spAutoFit/>
          </a:bodyPr>
          <a:lstStyle/>
          <a:p>
            <a:pPr algn="ctr"/>
            <a:r>
              <a:rPr lang="es-CO" sz="4000" b="1" dirty="0">
                <a:ln w="13462">
                  <a:solidFill>
                    <a:schemeClr val="bg1"/>
                  </a:solidFill>
                  <a:prstDash val="solid"/>
                </a:ln>
                <a:solidFill>
                  <a:srgbClr val="002060"/>
                </a:solidFill>
                <a:effectLst>
                  <a:outerShdw dist="38100" dir="2700000" algn="bl" rotWithShape="0">
                    <a:schemeClr val="accent5"/>
                  </a:outerShdw>
                </a:effectLst>
                <a:latin typeface="Arial Rounded MT Bold" panose="020F0704030504030204" pitchFamily="34" charset="0"/>
              </a:rPr>
              <a:t>ANTES RECORDEMOS</a:t>
            </a:r>
          </a:p>
        </p:txBody>
      </p:sp>
      <p:sp>
        <p:nvSpPr>
          <p:cNvPr id="5" name="CuadroTexto 4"/>
          <p:cNvSpPr txBox="1"/>
          <p:nvPr/>
        </p:nvSpPr>
        <p:spPr>
          <a:xfrm>
            <a:off x="2196347" y="882535"/>
            <a:ext cx="6615959" cy="954107"/>
          </a:xfrm>
          <a:prstGeom prst="rect">
            <a:avLst/>
          </a:prstGeom>
          <a:noFill/>
        </p:spPr>
        <p:txBody>
          <a:bodyPr wrap="square" rtlCol="0">
            <a:spAutoFit/>
          </a:bodyPr>
          <a:lstStyle/>
          <a:p>
            <a:pPr algn="ctr"/>
            <a:r>
              <a:rPr lang="es-CO" sz="2800" b="1" dirty="0">
                <a:ln w="13462">
                  <a:solidFill>
                    <a:schemeClr val="bg1"/>
                  </a:solidFill>
                  <a:prstDash val="solid"/>
                </a:ln>
                <a:solidFill>
                  <a:srgbClr val="002060"/>
                </a:solidFill>
                <a:effectLst>
                  <a:outerShdw dist="38100" dir="2700000" algn="bl" rotWithShape="0">
                    <a:schemeClr val="accent5"/>
                  </a:outerShdw>
                </a:effectLst>
                <a:latin typeface="Arial Rounded MT Bold" panose="020F0704030504030204" pitchFamily="34" charset="0"/>
              </a:rPr>
              <a:t>¿Cuáles son las Etapas de un Proceso Penal?</a:t>
            </a:r>
          </a:p>
        </p:txBody>
      </p:sp>
      <p:graphicFrame>
        <p:nvGraphicFramePr>
          <p:cNvPr id="6" name="Diagrama 5"/>
          <p:cNvGraphicFramePr/>
          <p:nvPr>
            <p:extLst>
              <p:ext uri="{D42A27DB-BD31-4B8C-83A1-F6EECF244321}">
                <p14:modId xmlns:p14="http://schemas.microsoft.com/office/powerpoint/2010/main" val="1931810257"/>
              </p:ext>
            </p:extLst>
          </p:nvPr>
        </p:nvGraphicFramePr>
        <p:xfrm>
          <a:off x="71718" y="2030343"/>
          <a:ext cx="9072282" cy="4639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6178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9592" r="15519"/>
          <a:stretch/>
        </p:blipFill>
        <p:spPr>
          <a:xfrm>
            <a:off x="0" y="1416425"/>
            <a:ext cx="2568182" cy="2707342"/>
          </a:xfrm>
          <a:prstGeom prst="rect">
            <a:avLst/>
          </a:prstGeom>
        </p:spPr>
      </p:pic>
      <p:graphicFrame>
        <p:nvGraphicFramePr>
          <p:cNvPr id="3" name="Diagrama 2"/>
          <p:cNvGraphicFramePr/>
          <p:nvPr>
            <p:extLst>
              <p:ext uri="{D42A27DB-BD31-4B8C-83A1-F6EECF244321}">
                <p14:modId xmlns:p14="http://schemas.microsoft.com/office/powerpoint/2010/main" val="3174051140"/>
              </p:ext>
            </p:extLst>
          </p:nvPr>
        </p:nvGraphicFramePr>
        <p:xfrm>
          <a:off x="1215016" y="1"/>
          <a:ext cx="7928984"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5868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13666" t="8366" r="11951" b="9412"/>
          <a:stretch/>
        </p:blipFill>
        <p:spPr>
          <a:xfrm>
            <a:off x="-1" y="12270"/>
            <a:ext cx="2599765" cy="3428202"/>
          </a:xfrm>
          <a:prstGeom prst="rect">
            <a:avLst/>
          </a:prstGeom>
        </p:spPr>
      </p:pic>
      <p:sp>
        <p:nvSpPr>
          <p:cNvPr id="5" name="CuadroTexto 4"/>
          <p:cNvSpPr txBox="1"/>
          <p:nvPr/>
        </p:nvSpPr>
        <p:spPr>
          <a:xfrm>
            <a:off x="2519084" y="12955"/>
            <a:ext cx="6615959" cy="954107"/>
          </a:xfrm>
          <a:prstGeom prst="rect">
            <a:avLst/>
          </a:prstGeom>
          <a:noFill/>
        </p:spPr>
        <p:txBody>
          <a:bodyPr wrap="square" rtlCol="0">
            <a:spAutoFit/>
          </a:bodyPr>
          <a:lstStyle/>
          <a:p>
            <a:pPr algn="ctr"/>
            <a:r>
              <a:rPr lang="es-CO" sz="2800" b="1" dirty="0">
                <a:ln w="13462">
                  <a:solidFill>
                    <a:schemeClr val="bg1"/>
                  </a:solidFill>
                  <a:prstDash val="solid"/>
                </a:ln>
                <a:solidFill>
                  <a:srgbClr val="002060"/>
                </a:solidFill>
                <a:effectLst>
                  <a:outerShdw dist="38100" dir="2700000" algn="bl" rotWithShape="0">
                    <a:schemeClr val="accent5"/>
                  </a:outerShdw>
                </a:effectLst>
                <a:latin typeface="Arial Rounded MT Bold" panose="020F0704030504030204" pitchFamily="34" charset="0"/>
              </a:rPr>
              <a:t>¿Qué es el Incidente de Reparación Integral (</a:t>
            </a:r>
            <a:r>
              <a:rPr lang="es-CO" sz="2800" b="1" dirty="0" err="1">
                <a:ln w="13462">
                  <a:solidFill>
                    <a:schemeClr val="bg1"/>
                  </a:solidFill>
                  <a:prstDash val="solid"/>
                </a:ln>
                <a:solidFill>
                  <a:srgbClr val="002060"/>
                </a:solidFill>
                <a:effectLst>
                  <a:outerShdw dist="38100" dir="2700000" algn="bl" rotWithShape="0">
                    <a:schemeClr val="accent5"/>
                  </a:outerShdw>
                </a:effectLst>
                <a:latin typeface="Arial Rounded MT Bold" panose="020F0704030504030204" pitchFamily="34" charset="0"/>
              </a:rPr>
              <a:t>IRI</a:t>
            </a:r>
            <a:r>
              <a:rPr lang="es-CO" sz="2800" b="1" dirty="0">
                <a:ln w="13462">
                  <a:solidFill>
                    <a:schemeClr val="bg1"/>
                  </a:solidFill>
                  <a:prstDash val="solid"/>
                </a:ln>
                <a:solidFill>
                  <a:srgbClr val="002060"/>
                </a:solidFill>
                <a:effectLst>
                  <a:outerShdw dist="38100" dir="2700000" algn="bl" rotWithShape="0">
                    <a:schemeClr val="accent5"/>
                  </a:outerShdw>
                </a:effectLst>
                <a:latin typeface="Arial Rounded MT Bold" panose="020F0704030504030204" pitchFamily="34" charset="0"/>
              </a:rPr>
              <a:t>)?</a:t>
            </a:r>
          </a:p>
        </p:txBody>
      </p:sp>
      <p:sp>
        <p:nvSpPr>
          <p:cNvPr id="6" name="CuadroTexto 5"/>
          <p:cNvSpPr txBox="1"/>
          <p:nvPr/>
        </p:nvSpPr>
        <p:spPr>
          <a:xfrm>
            <a:off x="2474258" y="1128430"/>
            <a:ext cx="6615959" cy="1200329"/>
          </a:xfrm>
          <a:prstGeom prst="rect">
            <a:avLst/>
          </a:prstGeom>
          <a:blipFill>
            <a:blip r:embed="rId3"/>
            <a:tile tx="0" ty="0" sx="100000" sy="100000" flip="none" algn="tl"/>
          </a:blip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CO" sz="2400" b="1" dirty="0">
                <a:ln w="13462">
                  <a:solidFill>
                    <a:schemeClr val="bg1"/>
                  </a:solidFill>
                  <a:prstDash val="solid"/>
                </a:ln>
                <a:effectLst>
                  <a:outerShdw dist="38100" dir="2700000" algn="bl" rotWithShape="0">
                    <a:schemeClr val="accent5"/>
                  </a:outerShdw>
                </a:effectLst>
                <a:latin typeface="Arial Rounded MT Bold" panose="020F0704030504030204" pitchFamily="34" charset="0"/>
              </a:rPr>
              <a:t>Es el mecanismo mediante el cual </a:t>
            </a:r>
            <a:r>
              <a:rPr lang="es-CO" sz="2400" b="1" dirty="0" smtClean="0">
                <a:ln w="13462">
                  <a:solidFill>
                    <a:schemeClr val="bg1"/>
                  </a:solidFill>
                  <a:prstDash val="solid"/>
                </a:ln>
                <a:effectLst>
                  <a:outerShdw dist="38100" dir="2700000" algn="bl" rotWithShape="0">
                    <a:schemeClr val="accent5"/>
                  </a:outerShdw>
                </a:effectLst>
                <a:latin typeface="Arial Rounded MT Bold" panose="020F0704030504030204" pitchFamily="34" charset="0"/>
              </a:rPr>
              <a:t>la </a:t>
            </a:r>
            <a:r>
              <a:rPr lang="es-CO" sz="2400" b="1" dirty="0" smtClean="0">
                <a:ln w="13462">
                  <a:solidFill>
                    <a:schemeClr val="bg1"/>
                  </a:solidFill>
                  <a:prstDash val="solid"/>
                </a:ln>
                <a:effectLst>
                  <a:outerShdw dist="38100" dir="2700000" algn="bl" rotWithShape="0">
                    <a:schemeClr val="accent5"/>
                  </a:outerShdw>
                </a:effectLst>
                <a:latin typeface="Arial Rounded MT Bold" panose="020F0704030504030204" pitchFamily="34" charset="0"/>
              </a:rPr>
              <a:t>víctima </a:t>
            </a:r>
            <a:r>
              <a:rPr lang="es-CO" sz="2400" b="1" dirty="0" smtClean="0">
                <a:ln w="13462">
                  <a:solidFill>
                    <a:schemeClr val="bg1"/>
                  </a:solidFill>
                  <a:prstDash val="solid"/>
                </a:ln>
                <a:effectLst>
                  <a:outerShdw dist="38100" dir="2700000" algn="bl" rotWithShape="0">
                    <a:schemeClr val="accent5"/>
                  </a:outerShdw>
                </a:effectLst>
                <a:latin typeface="Arial Rounded MT Bold" panose="020F0704030504030204" pitchFamily="34" charset="0"/>
              </a:rPr>
              <a:t>busca obtener verdad y reparación del daño causado </a:t>
            </a:r>
            <a:r>
              <a:rPr lang="es-CO" sz="2400" b="1" dirty="0" smtClean="0">
                <a:ln w="13462">
                  <a:solidFill>
                    <a:schemeClr val="bg1"/>
                  </a:solidFill>
                  <a:prstDash val="solid"/>
                </a:ln>
                <a:effectLst>
                  <a:outerShdw dist="38100" dir="2700000" algn="bl" rotWithShape="0">
                    <a:schemeClr val="accent5"/>
                  </a:outerShdw>
                </a:effectLst>
                <a:latin typeface="Arial Rounded MT Bold" panose="020F0704030504030204" pitchFamily="34" charset="0"/>
              </a:rPr>
              <a:t>con</a:t>
            </a:r>
            <a:r>
              <a:rPr lang="es-CO" sz="2400" b="1" dirty="0" smtClean="0">
                <a:ln w="13462">
                  <a:solidFill>
                    <a:schemeClr val="bg1"/>
                  </a:solidFill>
                  <a:prstDash val="solid"/>
                </a:ln>
                <a:effectLst>
                  <a:outerShdw dist="38100" dir="2700000" algn="bl" rotWithShape="0">
                    <a:schemeClr val="accent5"/>
                  </a:outerShdw>
                </a:effectLst>
                <a:latin typeface="Arial Rounded MT Bold" panose="020F0704030504030204" pitchFamily="34" charset="0"/>
              </a:rPr>
              <a:t> </a:t>
            </a:r>
            <a:r>
              <a:rPr lang="es-CO" sz="2400" b="1" dirty="0" smtClean="0">
                <a:ln w="13462">
                  <a:solidFill>
                    <a:schemeClr val="bg1"/>
                  </a:solidFill>
                  <a:prstDash val="solid"/>
                </a:ln>
                <a:effectLst>
                  <a:outerShdw dist="38100" dir="2700000" algn="bl" rotWithShape="0">
                    <a:schemeClr val="accent5"/>
                  </a:outerShdw>
                </a:effectLst>
                <a:latin typeface="Arial Rounded MT Bold" panose="020F0704030504030204" pitchFamily="34" charset="0"/>
              </a:rPr>
              <a:t>ocasión del delito.</a:t>
            </a:r>
            <a:endParaRPr lang="es-CO" sz="2400" b="1" u="sng" dirty="0">
              <a:ln w="13462">
                <a:solidFill>
                  <a:schemeClr val="bg1"/>
                </a:solidFill>
                <a:prstDash val="solid"/>
              </a:ln>
              <a:effectLst>
                <a:outerShdw dist="38100" dir="2700000" algn="bl" rotWithShape="0">
                  <a:schemeClr val="accent5"/>
                </a:outerShdw>
              </a:effectLst>
              <a:latin typeface="Arial Rounded MT Bold" panose="020F0704030504030204" pitchFamily="34" charset="0"/>
            </a:endParaRPr>
          </a:p>
        </p:txBody>
      </p:sp>
      <p:sp>
        <p:nvSpPr>
          <p:cNvPr id="8" name="CuadroTexto 7"/>
          <p:cNvSpPr txBox="1"/>
          <p:nvPr/>
        </p:nvSpPr>
        <p:spPr>
          <a:xfrm>
            <a:off x="98605" y="4469297"/>
            <a:ext cx="6615959" cy="1200329"/>
          </a:xfrm>
          <a:prstGeom prst="rect">
            <a:avLst/>
          </a:prstGeom>
          <a:blipFill>
            <a:blip r:embed="rId3"/>
            <a:tile tx="0" ty="0" sx="100000" sy="100000" flip="none" algn="tl"/>
          </a:blip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CO" sz="2400" b="1" dirty="0">
                <a:ln w="13462">
                  <a:solidFill>
                    <a:schemeClr val="bg1"/>
                  </a:solidFill>
                  <a:prstDash val="solid"/>
                </a:ln>
                <a:effectLst>
                  <a:outerShdw dist="38100" dir="2700000" algn="bl" rotWithShape="0">
                    <a:schemeClr val="accent5"/>
                  </a:outerShdw>
                </a:effectLst>
                <a:latin typeface="Arial Rounded MT Bold" panose="020F0704030504030204" pitchFamily="34" charset="0"/>
              </a:rPr>
              <a:t>Este es un procedimiento especial </a:t>
            </a:r>
            <a:r>
              <a:rPr lang="es-CO" sz="2400" b="1" dirty="0" smtClean="0">
                <a:ln w="13462">
                  <a:solidFill>
                    <a:schemeClr val="bg1"/>
                  </a:solidFill>
                  <a:prstDash val="solid"/>
                </a:ln>
                <a:effectLst>
                  <a:outerShdw dist="38100" dir="2700000" algn="bl" rotWithShape="0">
                    <a:schemeClr val="accent5"/>
                  </a:outerShdw>
                </a:effectLst>
                <a:latin typeface="Arial Rounded MT Bold" panose="020F0704030504030204" pitchFamily="34" charset="0"/>
              </a:rPr>
              <a:t>establecido  en el </a:t>
            </a:r>
            <a:r>
              <a:rPr lang="es-CO" sz="2400" b="1" dirty="0">
                <a:ln w="13462">
                  <a:solidFill>
                    <a:schemeClr val="bg1"/>
                  </a:solidFill>
                  <a:prstDash val="solid"/>
                </a:ln>
                <a:effectLst>
                  <a:outerShdw dist="38100" dir="2700000" algn="bl" rotWithShape="0">
                    <a:schemeClr val="accent5"/>
                  </a:outerShdw>
                </a:effectLst>
                <a:latin typeface="Arial Rounded MT Bold" panose="020F0704030504030204" pitchFamily="34" charset="0"/>
              </a:rPr>
              <a:t>Código de Procedimiento </a:t>
            </a:r>
            <a:r>
              <a:rPr lang="es-CO" sz="2400" b="1" dirty="0" smtClean="0">
                <a:ln w="13462">
                  <a:solidFill>
                    <a:schemeClr val="bg1"/>
                  </a:solidFill>
                  <a:prstDash val="solid"/>
                </a:ln>
                <a:effectLst>
                  <a:outerShdw dist="38100" dir="2700000" algn="bl" rotWithShape="0">
                    <a:schemeClr val="accent5"/>
                  </a:outerShdw>
                </a:effectLst>
                <a:latin typeface="Arial Rounded MT Bold" panose="020F0704030504030204" pitchFamily="34" charset="0"/>
              </a:rPr>
              <a:t>Penal en su </a:t>
            </a:r>
            <a:r>
              <a:rPr lang="es-CO" sz="2400" b="1" u="sng" dirty="0" smtClean="0">
                <a:ln w="13462">
                  <a:solidFill>
                    <a:schemeClr val="bg1"/>
                  </a:solidFill>
                  <a:prstDash val="solid"/>
                </a:ln>
                <a:solidFill>
                  <a:schemeClr val="accent2"/>
                </a:solidFill>
                <a:effectLst>
                  <a:outerShdw dist="38100" dir="2700000" algn="bl" rotWithShape="0">
                    <a:schemeClr val="accent5"/>
                  </a:outerShdw>
                </a:effectLst>
                <a:latin typeface="Arial Rounded MT Bold" panose="020F0704030504030204" pitchFamily="34" charset="0"/>
              </a:rPr>
              <a:t>Artículo </a:t>
            </a:r>
            <a:r>
              <a:rPr lang="es-CO" sz="2400" b="1" u="sng" dirty="0" smtClean="0">
                <a:ln w="13462">
                  <a:solidFill>
                    <a:schemeClr val="bg1"/>
                  </a:solidFill>
                  <a:prstDash val="solid"/>
                </a:ln>
                <a:solidFill>
                  <a:schemeClr val="accent2"/>
                </a:solidFill>
                <a:effectLst>
                  <a:outerShdw dist="38100" dir="2700000" algn="bl" rotWithShape="0">
                    <a:schemeClr val="accent5"/>
                  </a:outerShdw>
                </a:effectLst>
                <a:latin typeface="Arial Rounded MT Bold" panose="020F0704030504030204" pitchFamily="34" charset="0"/>
              </a:rPr>
              <a:t>103</a:t>
            </a:r>
            <a:endParaRPr lang="es-CO" sz="2400" b="1" u="sng" dirty="0">
              <a:ln w="13462">
                <a:solidFill>
                  <a:schemeClr val="bg1"/>
                </a:solidFill>
                <a:prstDash val="solid"/>
              </a:ln>
              <a:effectLst>
                <a:outerShdw dist="38100" dir="2700000" algn="bl" rotWithShape="0">
                  <a:schemeClr val="accent5"/>
                </a:outerShdw>
              </a:effectLst>
              <a:latin typeface="Arial Rounded MT Bold" panose="020F0704030504030204" pitchFamily="34" charset="0"/>
            </a:endParaRPr>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4564" y="4061829"/>
            <a:ext cx="2393583" cy="2015266"/>
          </a:xfrm>
          <a:prstGeom prst="rect">
            <a:avLst/>
          </a:prstGeom>
        </p:spPr>
      </p:pic>
      <p:sp>
        <p:nvSpPr>
          <p:cNvPr id="10" name="Rectángulo 9"/>
          <p:cNvSpPr/>
          <p:nvPr/>
        </p:nvSpPr>
        <p:spPr>
          <a:xfrm rot="18285567">
            <a:off x="6816127" y="4848936"/>
            <a:ext cx="1607748" cy="369332"/>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a:spAutoFit/>
          </a:bodyPr>
          <a:lstStyle/>
          <a:p>
            <a:r>
              <a:rPr lang="es-CO" b="1" u="sng" dirty="0">
                <a:ln w="22225">
                  <a:solidFill>
                    <a:schemeClr val="accent2"/>
                  </a:solidFill>
                  <a:prstDash val="solid"/>
                </a:ln>
                <a:solidFill>
                  <a:schemeClr val="accent2">
                    <a:lumMod val="40000"/>
                    <a:lumOff val="60000"/>
                  </a:schemeClr>
                </a:solidFill>
                <a:latin typeface="Arial Rounded MT Bold" panose="020F0704030504030204" pitchFamily="34" charset="0"/>
              </a:rPr>
              <a:t>Articulo 103 </a:t>
            </a:r>
            <a:endParaRPr lang="es-CO"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26112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15016" t="4594" r="9018" b="7479"/>
          <a:stretch/>
        </p:blipFill>
        <p:spPr>
          <a:xfrm>
            <a:off x="7082117" y="1823064"/>
            <a:ext cx="2061883" cy="3238756"/>
          </a:xfrm>
          <a:prstGeom prst="rect">
            <a:avLst/>
          </a:prstGeom>
        </p:spPr>
      </p:pic>
      <p:graphicFrame>
        <p:nvGraphicFramePr>
          <p:cNvPr id="3" name="Diagrama 2"/>
          <p:cNvGraphicFramePr/>
          <p:nvPr>
            <p:extLst>
              <p:ext uri="{D42A27DB-BD31-4B8C-83A1-F6EECF244321}">
                <p14:modId xmlns:p14="http://schemas.microsoft.com/office/powerpoint/2010/main" val="4263226479"/>
              </p:ext>
            </p:extLst>
          </p:nvPr>
        </p:nvGraphicFramePr>
        <p:xfrm>
          <a:off x="76498" y="13443"/>
          <a:ext cx="6924937"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1566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t="20509" b="24536"/>
          <a:stretch/>
        </p:blipFill>
        <p:spPr>
          <a:xfrm>
            <a:off x="1420906" y="8956"/>
            <a:ext cx="6306671" cy="1098146"/>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13" y="1181948"/>
            <a:ext cx="893954" cy="1007272"/>
          </a:xfrm>
          <a:prstGeom prst="rect">
            <a:avLst/>
          </a:prstGeom>
        </p:spPr>
      </p:pic>
      <p:sp>
        <p:nvSpPr>
          <p:cNvPr id="4" name="CuadroTexto 3"/>
          <p:cNvSpPr txBox="1"/>
          <p:nvPr/>
        </p:nvSpPr>
        <p:spPr>
          <a:xfrm>
            <a:off x="923367" y="1186496"/>
            <a:ext cx="8059276" cy="923330"/>
          </a:xfrm>
          <a:prstGeom prst="rect">
            <a:avLst/>
          </a:prstGeom>
          <a:blipFill>
            <a:blip r:embed="rId4"/>
            <a:tile tx="0" ty="0" sx="100000" sy="100000" flip="none" algn="tl"/>
          </a:blip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Para la primera audiencia es recomendable tener el escrito del Incidente de Reparación Integral, ya que existen juzgados que solicitan el mismo y ordenan el traslado a la defensa y demás intervinientes.</a:t>
            </a:r>
            <a:endParaRPr lang="es-CO" u="sng"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13" y="2368548"/>
            <a:ext cx="893954" cy="1007272"/>
          </a:xfrm>
          <a:prstGeom prst="rect">
            <a:avLst/>
          </a:prstGeom>
        </p:spPr>
      </p:pic>
      <p:sp>
        <p:nvSpPr>
          <p:cNvPr id="6" name="CuadroTexto 5"/>
          <p:cNvSpPr txBox="1"/>
          <p:nvPr/>
        </p:nvSpPr>
        <p:spPr>
          <a:xfrm>
            <a:off x="923367" y="2289154"/>
            <a:ext cx="8059276" cy="1200329"/>
          </a:xfrm>
          <a:prstGeom prst="rect">
            <a:avLst/>
          </a:prstGeom>
          <a:blipFill>
            <a:blip r:embed="rId4"/>
            <a:tile tx="0" ty="0" sx="100000" sy="100000" flip="none" algn="tl"/>
          </a:blip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Téngase en cuenta que el Incidente de Reparación Integral será llevado con las formalidades que establece el Código General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del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Proceso, es decir la demanda se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presentará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y se sustanciará como lo indica el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artículo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82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del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CGP.</a:t>
            </a:r>
            <a:endParaRPr lang="es-CO" u="sng"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08641"/>
            <a:ext cx="893954" cy="1007272"/>
          </a:xfrm>
          <a:prstGeom prst="rect">
            <a:avLst/>
          </a:prstGeom>
        </p:spPr>
      </p:pic>
      <p:sp>
        <p:nvSpPr>
          <p:cNvPr id="8" name="CuadroTexto 7"/>
          <p:cNvSpPr txBox="1"/>
          <p:nvPr/>
        </p:nvSpPr>
        <p:spPr>
          <a:xfrm>
            <a:off x="893954" y="5789111"/>
            <a:ext cx="8059276" cy="646331"/>
          </a:xfrm>
          <a:prstGeom prst="rect">
            <a:avLst/>
          </a:prstGeom>
          <a:blipFill>
            <a:blip r:embed="rId4"/>
            <a:tile tx="0" ty="0" sx="100000" sy="100000" flip="none" algn="tl"/>
          </a:blip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Finalmente puede usted optar por contactar al abogado de la defensa y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proponer una posible conciliación.</a:t>
            </a:r>
            <a:endParaRPr lang="es-CO" u="sng"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01443"/>
            <a:ext cx="893954" cy="1007272"/>
          </a:xfrm>
          <a:prstGeom prst="rect">
            <a:avLst/>
          </a:prstGeom>
        </p:spPr>
      </p:pic>
      <p:sp>
        <p:nvSpPr>
          <p:cNvPr id="10" name="CuadroTexto 9"/>
          <p:cNvSpPr txBox="1"/>
          <p:nvPr/>
        </p:nvSpPr>
        <p:spPr>
          <a:xfrm>
            <a:off x="923367" y="3589417"/>
            <a:ext cx="8059276" cy="2031325"/>
          </a:xfrm>
          <a:prstGeom prst="rect">
            <a:avLst/>
          </a:prstGeom>
          <a:blipFill>
            <a:blip r:embed="rId4"/>
            <a:tile tx="0" ty="0" sx="100000" sy="100000" flip="none" algn="tl"/>
          </a:blip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Cuando no exista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la forma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de probar que la víctima directa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recibía ingresos superiores al salario mínimo o al contrario no percibía siquiera el monto del salario mínimo,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el Consejo de Estado, Sección Tercera ha establecido en la Sentencia Rad 12655 de 7 de octubre de 1999, (María Elena Giraldo Gómez) que se le debe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tomar para efectos de tasación el valor del salario mínimo vigente a la fecha de ocurrencia de los hechos.</a:t>
            </a:r>
            <a:endParaRPr lang="es-CO" u="sng"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14928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t="20509" b="24536"/>
          <a:stretch/>
        </p:blipFill>
        <p:spPr>
          <a:xfrm>
            <a:off x="1420906" y="8956"/>
            <a:ext cx="6306671" cy="1098146"/>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2" y="1220489"/>
            <a:ext cx="893954" cy="1007272"/>
          </a:xfrm>
          <a:prstGeom prst="rect">
            <a:avLst/>
          </a:prstGeom>
        </p:spPr>
      </p:pic>
      <p:sp>
        <p:nvSpPr>
          <p:cNvPr id="4" name="CuadroTexto 3"/>
          <p:cNvSpPr txBox="1"/>
          <p:nvPr/>
        </p:nvSpPr>
        <p:spPr>
          <a:xfrm>
            <a:off x="964556" y="1262313"/>
            <a:ext cx="8059276" cy="923330"/>
          </a:xfrm>
          <a:prstGeom prst="rect">
            <a:avLst/>
          </a:prstGeom>
          <a:blipFill>
            <a:blip r:embed="rId4"/>
            <a:tile tx="0" ty="0" sx="100000" sy="100000" flip="none" algn="tl"/>
          </a:blip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En el caso donde no sea posible identificar daños materiales en contra de la víctima, lo recomendable será realizar únicamente la solicitud de reparación de perjuicios morales.</a:t>
            </a:r>
            <a:endParaRPr lang="es-CO" u="sng"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0" y="2473110"/>
            <a:ext cx="893954" cy="1007272"/>
          </a:xfrm>
          <a:prstGeom prst="rect">
            <a:avLst/>
          </a:prstGeom>
        </p:spPr>
      </p:pic>
      <p:sp>
        <p:nvSpPr>
          <p:cNvPr id="6" name="CuadroTexto 5"/>
          <p:cNvSpPr txBox="1"/>
          <p:nvPr/>
        </p:nvSpPr>
        <p:spPr>
          <a:xfrm>
            <a:off x="964556" y="2376582"/>
            <a:ext cx="8059276" cy="1200329"/>
          </a:xfrm>
          <a:prstGeom prst="rect">
            <a:avLst/>
          </a:prstGeom>
          <a:blipFill>
            <a:blip r:embed="rId4"/>
            <a:tile tx="0" ty="0" sx="100000" sy="100000" flip="none" algn="tl"/>
          </a:blip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Para efectos de no generar falsas expectativas en las victimas, será necesario aclararles que el daño generado independientemente de su naturaleza siempre será resarcido por el condenado o por el tercero civilmente responsable si aplica.</a:t>
            </a:r>
            <a:endParaRPr lang="es-CO" u="sng"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2" y="4001490"/>
            <a:ext cx="893954" cy="1007272"/>
          </a:xfrm>
          <a:prstGeom prst="rect">
            <a:avLst/>
          </a:prstGeom>
        </p:spPr>
      </p:pic>
      <p:sp>
        <p:nvSpPr>
          <p:cNvPr id="8" name="CuadroTexto 7"/>
          <p:cNvSpPr txBox="1"/>
          <p:nvPr/>
        </p:nvSpPr>
        <p:spPr>
          <a:xfrm>
            <a:off x="964556" y="3766462"/>
            <a:ext cx="8059276" cy="1477328"/>
          </a:xfrm>
          <a:prstGeom prst="rect">
            <a:avLst/>
          </a:prstGeom>
          <a:blipFill>
            <a:blip r:embed="rId4"/>
            <a:tile tx="0" ty="0" sx="100000" sy="100000" flip="none" algn="tl"/>
          </a:blip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Si el condenado no cuenta con medios económicos o materiales para resarcir los daños causados, se recomienda sugerir a la víctima de no solicitar el incidente toda vez que se estaría creando una falsa expectativa de recibir dinero, además, se estaría realizando un desgaste procesal innecesario. </a:t>
            </a:r>
            <a:endParaRPr lang="es-CO" u="sng"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2" y="5543450"/>
            <a:ext cx="893954" cy="1007272"/>
          </a:xfrm>
          <a:prstGeom prst="rect">
            <a:avLst/>
          </a:prstGeom>
        </p:spPr>
      </p:pic>
      <p:sp>
        <p:nvSpPr>
          <p:cNvPr id="10" name="CuadroTexto 9"/>
          <p:cNvSpPr txBox="1"/>
          <p:nvPr/>
        </p:nvSpPr>
        <p:spPr>
          <a:xfrm>
            <a:off x="964556" y="5446922"/>
            <a:ext cx="8059276" cy="1200329"/>
          </a:xfrm>
          <a:prstGeom prst="rect">
            <a:avLst/>
          </a:prstGeom>
          <a:blipFill>
            <a:blip r:embed="rId4"/>
            <a:tile tx="0" ty="0" sx="100000" sy="100000" flip="none" algn="tl"/>
          </a:blip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Respecto a los hijos menores del occiso, se debe tener en cuenta que el pago de la indemnización en favor del menor se realiza hasta la fecha en que este cumpla la mayoría de edad, o en su defecto hasta  los 25 años de edad.</a:t>
            </a:r>
            <a:endParaRPr lang="es-CO" u="sng"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29559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984" y="1958503"/>
            <a:ext cx="2823016" cy="3892924"/>
          </a:xfrm>
          <a:prstGeom prst="rect">
            <a:avLst/>
          </a:prstGeom>
        </p:spPr>
      </p:pic>
      <p:sp>
        <p:nvSpPr>
          <p:cNvPr id="3" name="CuadroTexto 2"/>
          <p:cNvSpPr txBox="1"/>
          <p:nvPr/>
        </p:nvSpPr>
        <p:spPr>
          <a:xfrm>
            <a:off x="0" y="12952"/>
            <a:ext cx="91440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O" sz="2800" b="1" dirty="0" smtClean="0">
                <a:ln w="13462">
                  <a:solidFill>
                    <a:schemeClr val="bg1"/>
                  </a:solidFill>
                  <a:prstDash val="solid"/>
                </a:ln>
                <a:solidFill>
                  <a:srgbClr val="002060"/>
                </a:solidFill>
                <a:effectLst>
                  <a:outerShdw dist="38100" dir="2700000" algn="bl" rotWithShape="0">
                    <a:schemeClr val="accent5"/>
                  </a:outerShdw>
                </a:effectLst>
                <a:latin typeface="Arial Rounded MT Bold" panose="020F0704030504030204" pitchFamily="34" charset="0"/>
              </a:rPr>
              <a:t>¿Cómo tasamos el </a:t>
            </a:r>
            <a:r>
              <a:rPr lang="es-CO" sz="2800" b="1" dirty="0">
                <a:ln w="13462">
                  <a:solidFill>
                    <a:schemeClr val="bg1"/>
                  </a:solidFill>
                  <a:prstDash val="solid"/>
                </a:ln>
                <a:solidFill>
                  <a:srgbClr val="002060"/>
                </a:solidFill>
                <a:effectLst>
                  <a:outerShdw dist="38100" dir="2700000" algn="bl" rotWithShape="0">
                    <a:schemeClr val="accent5"/>
                  </a:outerShdw>
                </a:effectLst>
                <a:latin typeface="Arial Rounded MT Bold" panose="020F0704030504030204" pitchFamily="34" charset="0"/>
              </a:rPr>
              <a:t>Incidente de Reparación Integral (IRI)?</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13" y="1181948"/>
            <a:ext cx="893954" cy="1007272"/>
          </a:xfrm>
          <a:prstGeom prst="rect">
            <a:avLst/>
          </a:prstGeom>
        </p:spPr>
      </p:pic>
      <mc:AlternateContent xmlns:mc="http://schemas.openxmlformats.org/markup-compatibility/2006">
        <mc:Choice xmlns:a14="http://schemas.microsoft.com/office/drawing/2010/main" Requires="a14">
          <p:sp>
            <p:nvSpPr>
              <p:cNvPr id="5" name="CuadroTexto 4"/>
              <p:cNvSpPr txBox="1"/>
              <p:nvPr/>
            </p:nvSpPr>
            <p:spPr>
              <a:xfrm>
                <a:off x="923367" y="1186496"/>
                <a:ext cx="5397617" cy="5436938"/>
              </a:xfrm>
              <a:prstGeom prst="rect">
                <a:avLst/>
              </a:prstGeom>
              <a:blipFill>
                <a:blip r:embed="rId4"/>
                <a:tile tx="0" ty="0" sx="100000" sy="100000" flip="none" algn="tl"/>
              </a:blipFill>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lgn="just">
                  <a:buAutoNum type="arabicPeriod"/>
                </a:pPr>
                <a:r>
                  <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DAÑOS MATERIALES (DAÑO EMERGENTE). </a:t>
                </a:r>
              </a:p>
              <a:p>
                <a:pPr algn="just"/>
                <a:endPar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endParaRPr>
              </a:p>
              <a:p>
                <a:pPr algn="just"/>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Este gasto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está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representado por la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pérdida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actual y cierta de un patrimonio, gasto que necesariamente tuvo que incurrir la familia del occiso para atender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con todo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lo relacionado a</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l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daño sufrido.</a:t>
                </a:r>
              </a:p>
              <a:p>
                <a:pPr algn="just"/>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Para el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caso,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se actualizan los valores de la siguiente manera: </a:t>
                </a:r>
              </a:p>
              <a:p>
                <a:pPr algn="just"/>
                <a:endParaRPr lang="es-CO" u="sng"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r>
                  <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VA</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 = Valor actualizado</a:t>
                </a:r>
              </a:p>
              <a:p>
                <a:pPr algn="just"/>
                <a:r>
                  <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R</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 = Valor de los daños materiales</a:t>
                </a:r>
              </a:p>
              <a:p>
                <a:pPr algn="just"/>
                <a:r>
                  <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IPC F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 IPC de la fecha presentación </a:t>
                </a:r>
                <a:r>
                  <a:rPr lang="es-CO" dirty="0" err="1">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IRI</a:t>
                </a:r>
                <a:endPar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r>
                  <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IPC I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 IPC de la fecha ocurrencia de los hechos</a:t>
                </a:r>
              </a:p>
              <a:p>
                <a:pPr algn="just"/>
                <a:endPar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14:m>
                  <m:oMathPara xmlns:m="http://schemas.openxmlformats.org/officeDocument/2006/math">
                    <m:oMathParaPr>
                      <m:jc m:val="centerGroup"/>
                    </m:oMathParaPr>
                    <m:oMath xmlns:m="http://schemas.openxmlformats.org/officeDocument/2006/math">
                      <m:r>
                        <a:rPr lang="es-CO"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𝑉𝐴</m:t>
                      </m:r>
                      <m:r>
                        <a:rPr lang="es-CO"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s-CO"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𝑅</m:t>
                      </m:r>
                      <m:r>
                        <a:rPr lang="es-CO"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 ∗ </m:t>
                      </m:r>
                      <m:f>
                        <m:fPr>
                          <m:ctrlPr>
                            <a:rPr lang="es-CO"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d>
                            <m:dPr>
                              <m:ctrlPr>
                                <a:rPr lang="es-CO"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dPr>
                            <m:e>
                              <m:r>
                                <a:rPr lang="es-CO"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𝐼𝑃𝐶</m:t>
                              </m:r>
                              <m:r>
                                <a:rPr lang="es-CO"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a:rPr lang="es-CO"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𝐹</m:t>
                              </m:r>
                            </m:e>
                          </m:d>
                        </m:num>
                        <m:den>
                          <m:r>
                            <a:rPr lang="es-CO"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s-CO"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𝐼𝑃𝐶</m:t>
                          </m:r>
                          <m:r>
                            <a:rPr lang="es-CO"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a:rPr lang="es-CO"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𝐼</m:t>
                          </m:r>
                          <m:r>
                            <a:rPr lang="es-CO"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den>
                      </m:f>
                    </m:oMath>
                  </m:oMathPara>
                </a14:m>
                <a:endParaRPr lang="es-CO" u="sng"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mc:Choice>
        <mc:Fallback>
          <p:sp>
            <p:nvSpPr>
              <p:cNvPr id="5" name="CuadroTexto 4"/>
              <p:cNvSpPr txBox="1">
                <a:spLocks noRot="1" noChangeAspect="1" noMove="1" noResize="1" noEditPoints="1" noAdjustHandles="1" noChangeArrowheads="1" noChangeShapeType="1" noTextEdit="1"/>
              </p:cNvSpPr>
              <p:nvPr/>
            </p:nvSpPr>
            <p:spPr>
              <a:xfrm>
                <a:off x="923367" y="1186496"/>
                <a:ext cx="5397617" cy="5436938"/>
              </a:xfrm>
              <a:prstGeom prst="rect">
                <a:avLst/>
              </a:prstGeom>
              <a:blipFill rotWithShape="0">
                <a:blip r:embed="rId5"/>
                <a:stretch>
                  <a:fillRect l="-1127" t="-784" r="-1240"/>
                </a:stretch>
              </a:blipFill>
            </p:spPr>
            <p:txBody>
              <a:bodyPr/>
              <a:lstStyle/>
              <a:p>
                <a:r>
                  <a:rPr lang="es-CO">
                    <a:noFill/>
                  </a:rPr>
                  <a:t> </a:t>
                </a:r>
              </a:p>
            </p:txBody>
          </p:sp>
        </mc:Fallback>
      </mc:AlternateContent>
    </p:spTree>
    <p:extLst>
      <p:ext uri="{BB962C8B-B14F-4D97-AF65-F5344CB8AC3E}">
        <p14:creationId xmlns:p14="http://schemas.microsoft.com/office/powerpoint/2010/main" val="3815888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984" y="1929243"/>
            <a:ext cx="2823016" cy="3892924"/>
          </a:xfrm>
          <a:prstGeom prst="rect">
            <a:avLst/>
          </a:prstGeom>
        </p:spPr>
      </p:pic>
      <p:sp>
        <p:nvSpPr>
          <p:cNvPr id="3" name="CuadroTexto 2"/>
          <p:cNvSpPr txBox="1"/>
          <p:nvPr/>
        </p:nvSpPr>
        <p:spPr>
          <a:xfrm>
            <a:off x="0" y="12952"/>
            <a:ext cx="91440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O" sz="2800" b="1" dirty="0" smtClean="0">
                <a:ln w="13462">
                  <a:solidFill>
                    <a:schemeClr val="bg1"/>
                  </a:solidFill>
                  <a:prstDash val="solid"/>
                </a:ln>
                <a:solidFill>
                  <a:srgbClr val="002060"/>
                </a:solidFill>
                <a:effectLst>
                  <a:outerShdw dist="38100" dir="2700000" algn="bl" rotWithShape="0">
                    <a:schemeClr val="accent5"/>
                  </a:outerShdw>
                </a:effectLst>
                <a:latin typeface="Arial Rounded MT Bold" panose="020F0704030504030204" pitchFamily="34" charset="0"/>
              </a:rPr>
              <a:t>¿Cómo </a:t>
            </a:r>
            <a:r>
              <a:rPr lang="es-CO" sz="2800" b="1" dirty="0">
                <a:ln w="13462">
                  <a:solidFill>
                    <a:schemeClr val="bg1"/>
                  </a:solidFill>
                  <a:prstDash val="solid"/>
                </a:ln>
                <a:solidFill>
                  <a:srgbClr val="002060"/>
                </a:solidFill>
                <a:effectLst>
                  <a:outerShdw dist="38100" dir="2700000" algn="bl" rotWithShape="0">
                    <a:schemeClr val="accent5"/>
                  </a:outerShdw>
                </a:effectLst>
                <a:latin typeface="Arial Rounded MT Bold" panose="020F0704030504030204" pitchFamily="34" charset="0"/>
              </a:rPr>
              <a:t>tasamos el Incidente de Reparación Integral (IRI)?</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13" y="1181948"/>
            <a:ext cx="893954" cy="1007272"/>
          </a:xfrm>
          <a:prstGeom prst="rect">
            <a:avLst/>
          </a:prstGeom>
        </p:spPr>
      </p:pic>
      <p:sp>
        <p:nvSpPr>
          <p:cNvPr id="5" name="CuadroTexto 4"/>
          <p:cNvSpPr txBox="1"/>
          <p:nvPr/>
        </p:nvSpPr>
        <p:spPr>
          <a:xfrm>
            <a:off x="923367" y="1186496"/>
            <a:ext cx="5397617" cy="4247317"/>
          </a:xfrm>
          <a:prstGeom prst="rect">
            <a:avLst/>
          </a:prstGeom>
          <a:blipFill>
            <a:blip r:embed="rId4"/>
            <a:tile tx="0" ty="0" sx="100000" sy="100000" flip="none" algn="tl"/>
          </a:blip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2. </a:t>
            </a:r>
            <a:r>
              <a:rPr lang="es-CO" b="1" dirty="0">
                <a:solidFill>
                  <a:schemeClr val="accent2"/>
                </a:solidFill>
                <a:latin typeface="Arial Rounded MT Bold" panose="020F0704030504030204" pitchFamily="34" charset="0"/>
              </a:rPr>
              <a:t>LUCRO CESANTE CONSOLIDADO</a:t>
            </a:r>
            <a:r>
              <a:rPr lang="es-CO" dirty="0">
                <a:ln w="0"/>
                <a:solidFill>
                  <a:schemeClr val="accent2"/>
                </a:solidFill>
                <a:effectLst>
                  <a:outerShdw blurRad="38100" dist="19050" dir="2700000" algn="tl" rotWithShape="0">
                    <a:schemeClr val="dk1">
                      <a:alpha val="40000"/>
                    </a:schemeClr>
                  </a:outerShdw>
                </a:effectLst>
                <a:latin typeface="Arial Rounded MT Bold" panose="020F0704030504030204" pitchFamily="34" charset="0"/>
              </a:rPr>
              <a:t>.</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 </a:t>
            </a:r>
          </a:p>
          <a:p>
            <a:pPr algn="just"/>
            <a:endPar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Cantidad de dinero que dejó de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percibir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la víctima desde el momento del hecho dañoso, hasta la fecha de la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sentencia.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P</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ara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calcularlo se toma el ingreso mensual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actualizado que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recibía la </a:t>
            </a:r>
            <a:r>
              <a:rPr lang="es-CO"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víctima y se </a:t>
            </a:r>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aplica una tasa de interés anual del 6% equivalente al 0,004867 mensual.</a:t>
            </a:r>
          </a:p>
          <a:p>
            <a:pPr algn="just"/>
            <a:endPar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a:p>
            <a:pPr algn="just"/>
            <a:r>
              <a:rPr lang="es-CO"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Para tazar el lucro cesante consolidado, se utilizará los criterios establecidos en la jurisprudencia del Consejo de Estado, el cual ha aplicado las siguientes formulas:</a:t>
            </a:r>
          </a:p>
          <a:p>
            <a:pPr algn="just"/>
            <a:endParaRPr lang="es-CO" u="sng"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37262612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Madera</Template>
  <TotalTime>871</TotalTime>
  <Words>1312</Words>
  <Application>Microsoft Office PowerPoint</Application>
  <PresentationFormat>Presentación en pantalla (4:3)</PresentationFormat>
  <Paragraphs>106</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 Rounded MT Bold</vt:lpstr>
      <vt:lpstr>Cambria Math</vt:lpstr>
      <vt:lpstr>Rockwell</vt:lpstr>
      <vt:lpstr>Rockwell Condensed</vt:lpstr>
      <vt:lpstr>Wingdings</vt:lpstr>
      <vt:lpstr>Tipo de madera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Saul Gutierrez</dc:creator>
  <cp:lastModifiedBy>ESTUDIANTES</cp:lastModifiedBy>
  <cp:revision>71</cp:revision>
  <dcterms:created xsi:type="dcterms:W3CDTF">2021-09-29T21:28:20Z</dcterms:created>
  <dcterms:modified xsi:type="dcterms:W3CDTF">2022-04-01T14:44:13Z</dcterms:modified>
</cp:coreProperties>
</file>